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34" r:id="rId2"/>
    <p:sldMasterId id="2147483756" r:id="rId3"/>
  </p:sldMasterIdLst>
  <p:notesMasterIdLst>
    <p:notesMasterId r:id="rId5"/>
  </p:notesMasterIdLst>
  <p:handoutMasterIdLst>
    <p:handoutMasterId r:id="rId6"/>
  </p:handoutMasterIdLst>
  <p:sldIdLst>
    <p:sldId id="309" r:id="rId4"/>
  </p:sldIdLst>
  <p:sldSz cx="12192000" cy="6858000"/>
  <p:notesSz cx="6858000" cy="9144000"/>
  <p:defaultTextStyle>
    <a:defPPr>
      <a:defRPr lang="en-US"/>
    </a:defPPr>
    <a:lvl1pPr marL="0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201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99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97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7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995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196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3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594" algn="l" defTabSz="914399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22EFF5-B3E4-4702-889B-F77BFA5F1DBA}">
          <p14:sldIdLst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40" userDrawn="1">
          <p15:clr>
            <a:srgbClr val="A4A3A4"/>
          </p15:clr>
        </p15:guide>
        <p15:guide id="3" pos="5496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orient="horz" pos="960" userDrawn="1">
          <p15:clr>
            <a:srgbClr val="A4A3A4"/>
          </p15:clr>
        </p15:guide>
        <p15:guide id="6" orient="horz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C5C"/>
    <a:srgbClr val="7CB5EC"/>
    <a:srgbClr val="A8F199"/>
    <a:srgbClr val="FBFFFB"/>
    <a:srgbClr val="8185E9"/>
    <a:srgbClr val="FC9C0C"/>
    <a:srgbClr val="EC4A70"/>
    <a:srgbClr val="B36CDC"/>
    <a:srgbClr val="00A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25" autoAdjust="0"/>
    <p:restoredTop sz="53931" autoAdjust="0"/>
  </p:normalViewPr>
  <p:slideViewPr>
    <p:cSldViewPr snapToGrid="0" snapToObjects="1">
      <p:cViewPr varScale="1">
        <p:scale>
          <a:sx n="59" d="100"/>
          <a:sy n="59" d="100"/>
        </p:scale>
        <p:origin x="2064" y="60"/>
      </p:cViewPr>
      <p:guideLst>
        <p:guide orient="horz" pos="2160"/>
        <p:guide pos="840"/>
        <p:guide pos="5496"/>
        <p:guide pos="7392"/>
        <p:guide orient="horz" pos="960"/>
        <p:guide orient="horz"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100" dirty="0">
              <a:latin typeface="Gotham Book" charset="0"/>
              <a:ea typeface="Gotham Book" charset="0"/>
              <a:cs typeface="Gotham Book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-1" y="8685213"/>
            <a:ext cx="40610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Confidential and Proprietary. Do not distribute without </a:t>
            </a:r>
            <a:r>
              <a:rPr lang="en-US" sz="800" dirty="0" err="1">
                <a:latin typeface="Gotham Book" charset="0"/>
                <a:ea typeface="Gotham Book" charset="0"/>
                <a:cs typeface="Gotham Book" charset="0"/>
              </a:rPr>
              <a:t>Couchbase</a:t>
            </a:r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 consent. © </a:t>
            </a:r>
            <a:r>
              <a:rPr lang="en-US" sz="800" dirty="0" err="1">
                <a:latin typeface="Gotham Book" charset="0"/>
                <a:ea typeface="Gotham Book" charset="0"/>
                <a:cs typeface="Gotham Book" charset="0"/>
              </a:rPr>
              <a:t>Couchbase</a:t>
            </a:r>
            <a:r>
              <a:rPr lang="en-US" sz="800" dirty="0">
                <a:latin typeface="Gotham Book" charset="0"/>
                <a:ea typeface="Gotham Book" charset="0"/>
                <a:cs typeface="Gotham Book" charset="0"/>
              </a:rPr>
              <a:t> 2017.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31859" y="8685213"/>
            <a:ext cx="72455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D6644-9B8D-A649-9D49-7F977AC45AE0}" type="slidenum">
              <a:rPr lang="en-US" sz="900" b="1" smtClean="0"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900" b="1" dirty="0">
              <a:latin typeface="Gotham" charset="0"/>
              <a:ea typeface="Gotham" charset="0"/>
              <a:cs typeface="Gotham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84D38-3E0A-3C46-B92E-75D4B013F101}" type="datetimeFigureOut">
              <a:rPr lang="en-US" sz="1000" smtClean="0">
                <a:latin typeface="Gotham Book" charset="0"/>
                <a:ea typeface="Gotham Book" charset="0"/>
                <a:cs typeface="Gotham Book" charset="0"/>
              </a:rPr>
              <a:t>8/21/2018</a:t>
            </a:fld>
            <a:endParaRPr lang="en-US" sz="1000" dirty="0">
              <a:latin typeface="Gotham Book" charset="0"/>
              <a:ea typeface="Gotham Book" charset="0"/>
              <a:cs typeface="Gotham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fld id="{D1687F59-B6C7-9D45-A12B-D900A0463BBE}" type="datetimeFigureOut">
              <a:rPr lang="en-US" smtClean="0"/>
              <a:pPr/>
              <a:t>8/21/2018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8278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 b="0" i="0"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r>
              <a:rPr lang="en-US" dirty="0"/>
              <a:t>Confidential and Proprietary. Do not distribute without </a:t>
            </a:r>
            <a:r>
              <a:rPr lang="en-US" dirty="0" err="1"/>
              <a:t>Couchbase</a:t>
            </a:r>
            <a:r>
              <a:rPr lang="en-US" dirty="0"/>
              <a:t> consent. 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 i="0">
                <a:latin typeface="Gotham" charset="0"/>
                <a:ea typeface="Gotham" charset="0"/>
                <a:cs typeface="Gotham" charset="0"/>
              </a:defRPr>
            </a:lvl1pPr>
          </a:lstStyle>
          <a:p>
            <a:fld id="{58F4B49E-B8B5-244E-97A4-2E13022E23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charset="0"/>
        <a:ea typeface="Gotham Book" charset="0"/>
        <a:cs typeface="Gotham Book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sure to sign up for the </a:t>
            </a:r>
            <a:r>
              <a:rPr lang="en-US" dirty="0" err="1"/>
              <a:t>couchbase</a:t>
            </a:r>
            <a:r>
              <a:rPr lang="en-US" dirty="0"/>
              <a:t> community directory</a:t>
            </a:r>
          </a:p>
          <a:p>
            <a:r>
              <a:rPr lang="en-US" dirty="0"/>
              <a:t>at community.couchbase.com - this is the place to find other</a:t>
            </a:r>
          </a:p>
          <a:p>
            <a:r>
              <a:rPr lang="en-US" dirty="0" err="1"/>
              <a:t>couchbase</a:t>
            </a:r>
            <a:r>
              <a:rPr lang="en-US" dirty="0"/>
              <a:t> experts, champions, and community members like yourself.</a:t>
            </a:r>
          </a:p>
          <a:p>
            <a:endParaRPr lang="en-US" dirty="0"/>
          </a:p>
          <a:p>
            <a:r>
              <a:rPr lang="en-US" dirty="0"/>
              <a:t>I'll see you there!</a:t>
            </a:r>
          </a:p>
          <a:p>
            <a:endParaRPr lang="en-US" dirty="0"/>
          </a:p>
          <a:p>
            <a:r>
              <a:rPr lang="en-US" dirty="0"/>
              <a:t>azure functions: https://docs.microsoft.com/en-us/azure/azure-functions/</a:t>
            </a:r>
          </a:p>
          <a:p>
            <a:r>
              <a:rPr lang="en-US" dirty="0" err="1"/>
              <a:t>couchbase</a:t>
            </a:r>
            <a:r>
              <a:rPr lang="en-US" dirty="0"/>
              <a:t>: https://developer.couchbase.com/documentation/server/current/getting-started/do-a-quick-install.html</a:t>
            </a:r>
          </a:p>
          <a:p>
            <a:r>
              <a:rPr lang="en-US" dirty="0" err="1"/>
              <a:t>couchbase</a:t>
            </a:r>
            <a:r>
              <a:rPr lang="en-US" dirty="0"/>
              <a:t> .NET docs: https://developer.couchbase.com/documentation/server/current/sdk/dotnet/start-using-sdk.html</a:t>
            </a:r>
          </a:p>
          <a:p>
            <a:endParaRPr lang="en-US" dirty="0"/>
          </a:p>
          <a:p>
            <a:r>
              <a:rPr lang="en-US" dirty="0"/>
              <a:t>Thank you </a:t>
            </a:r>
            <a:r>
              <a:rPr lang="en-US"/>
              <a:t>for watching!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4B49E-B8B5-244E-97A4-2E13022E238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40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59" y="0"/>
            <a:ext cx="1219496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3336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4801" y="2808653"/>
            <a:ext cx="5496386" cy="1325563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43300" y="2565621"/>
            <a:ext cx="0" cy="18692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1964" y="349989"/>
            <a:ext cx="424179" cy="4439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76839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314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2880" y="4752697"/>
            <a:ext cx="2544492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587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98251" y="0"/>
            <a:ext cx="4273750" cy="126235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0"/>
          </p:nvPr>
        </p:nvSpPr>
        <p:spPr>
          <a:xfrm>
            <a:off x="849094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8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569" y="3105540"/>
            <a:ext cx="4785560" cy="23313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198" indent="0">
              <a:buNone/>
              <a:defRPr/>
            </a:lvl2pPr>
            <a:lvl3pPr marL="914399" indent="0">
              <a:buNone/>
              <a:defRPr/>
            </a:lvl3pPr>
            <a:lvl4pPr marL="1371597" indent="0">
              <a:buNone/>
              <a:defRPr/>
            </a:lvl4pPr>
            <a:lvl5pPr marL="18287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84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52565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29195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2" y="0"/>
            <a:ext cx="4270133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2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921867" y="0"/>
            <a:ext cx="4270133" cy="6858000"/>
          </a:xfrm>
          <a:custGeom>
            <a:avLst/>
            <a:gdLst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66137 h 6858000"/>
              <a:gd name="connsiteX14" fmla="*/ 3777666 w 4270133"/>
              <a:gd name="connsiteY14" fmla="*/ 523390 h 6858000"/>
              <a:gd name="connsiteX15" fmla="*/ 3778042 w 4270133"/>
              <a:gd name="connsiteY15" fmla="*/ 523368 h 6858000"/>
              <a:gd name="connsiteX16" fmla="*/ 3778042 w 4270133"/>
              <a:gd name="connsiteY16" fmla="*/ 505208 h 6858000"/>
              <a:gd name="connsiteX17" fmla="*/ 3778042 w 4270133"/>
              <a:gd name="connsiteY17" fmla="*/ 505028 h 6858000"/>
              <a:gd name="connsiteX18" fmla="*/ 3778098 w 4270133"/>
              <a:gd name="connsiteY18" fmla="*/ 505028 h 6858000"/>
              <a:gd name="connsiteX19" fmla="*/ 3779677 w 4270133"/>
              <a:gd name="connsiteY19" fmla="*/ 499870 h 6858000"/>
              <a:gd name="connsiteX20" fmla="*/ 3783886 w 4270133"/>
              <a:gd name="connsiteY20" fmla="*/ 496410 h 6858000"/>
              <a:gd name="connsiteX21" fmla="*/ 3786853 w 4270133"/>
              <a:gd name="connsiteY21" fmla="*/ 495812 h 6858000"/>
              <a:gd name="connsiteX22" fmla="*/ 3786873 w 4270133"/>
              <a:gd name="connsiteY22" fmla="*/ 495659 h 6858000"/>
              <a:gd name="connsiteX23" fmla="*/ 3787545 w 4270133"/>
              <a:gd name="connsiteY23" fmla="*/ 495673 h 6858000"/>
              <a:gd name="connsiteX24" fmla="*/ 3787611 w 4270133"/>
              <a:gd name="connsiteY24" fmla="*/ 495660 h 6858000"/>
              <a:gd name="connsiteX25" fmla="*/ 3787691 w 4270133"/>
              <a:gd name="connsiteY25" fmla="*/ 495676 h 6858000"/>
              <a:gd name="connsiteX26" fmla="*/ 3798182 w 4270133"/>
              <a:gd name="connsiteY26" fmla="*/ 495886 h 6858000"/>
              <a:gd name="connsiteX27" fmla="*/ 3825523 w 4270133"/>
              <a:gd name="connsiteY27" fmla="*/ 498442 h 6858000"/>
              <a:gd name="connsiteX28" fmla="*/ 3825499 w 4270133"/>
              <a:gd name="connsiteY28" fmla="*/ 498774 h 6858000"/>
              <a:gd name="connsiteX29" fmla="*/ 3832930 w 4270133"/>
              <a:gd name="connsiteY29" fmla="*/ 500271 h 6858000"/>
              <a:gd name="connsiteX30" fmla="*/ 3847176 w 4270133"/>
              <a:gd name="connsiteY30" fmla="*/ 521721 h 6858000"/>
              <a:gd name="connsiteX31" fmla="*/ 3846516 w 4270133"/>
              <a:gd name="connsiteY31" fmla="*/ 524982 h 6858000"/>
              <a:gd name="connsiteX32" fmla="*/ 3845228 w 4270133"/>
              <a:gd name="connsiteY32" fmla="*/ 594002 h 6858000"/>
              <a:gd name="connsiteX33" fmla="*/ 3845504 w 4270133"/>
              <a:gd name="connsiteY33" fmla="*/ 595358 h 6858000"/>
              <a:gd name="connsiteX34" fmla="*/ 3845504 w 4270133"/>
              <a:gd name="connsiteY34" fmla="*/ 597171 h 6858000"/>
              <a:gd name="connsiteX35" fmla="*/ 3845504 w 4270133"/>
              <a:gd name="connsiteY35" fmla="*/ 611858 h 6858000"/>
              <a:gd name="connsiteX36" fmla="*/ 3845504 w 4270133"/>
              <a:gd name="connsiteY36" fmla="*/ 615325 h 6858000"/>
              <a:gd name="connsiteX37" fmla="*/ 3822082 w 4270133"/>
              <a:gd name="connsiteY37" fmla="*/ 639812 h 6858000"/>
              <a:gd name="connsiteX38" fmla="*/ 3585710 w 4270133"/>
              <a:gd name="connsiteY38" fmla="*/ 641481 h 6858000"/>
              <a:gd name="connsiteX39" fmla="*/ 3560059 w 4270133"/>
              <a:gd name="connsiteY39" fmla="*/ 615325 h 6858000"/>
              <a:gd name="connsiteX40" fmla="*/ 3560059 w 4270133"/>
              <a:gd name="connsiteY40" fmla="*/ 611858 h 6858000"/>
              <a:gd name="connsiteX41" fmla="*/ 3560059 w 4270133"/>
              <a:gd name="connsiteY41" fmla="*/ 609076 h 6858000"/>
              <a:gd name="connsiteX42" fmla="*/ 3560058 w 4270133"/>
              <a:gd name="connsiteY42" fmla="*/ 609076 h 6858000"/>
              <a:gd name="connsiteX43" fmla="*/ 3558488 w 4270133"/>
              <a:gd name="connsiteY43" fmla="*/ 524982 h 6858000"/>
              <a:gd name="connsiteX44" fmla="*/ 3557828 w 4270133"/>
              <a:gd name="connsiteY44" fmla="*/ 521721 h 6858000"/>
              <a:gd name="connsiteX45" fmla="*/ 3572075 w 4270133"/>
              <a:gd name="connsiteY45" fmla="*/ 500271 h 6858000"/>
              <a:gd name="connsiteX46" fmla="*/ 3579506 w 4270133"/>
              <a:gd name="connsiteY46" fmla="*/ 498774 h 6858000"/>
              <a:gd name="connsiteX47" fmla="*/ 3579482 w 4270133"/>
              <a:gd name="connsiteY47" fmla="*/ 498442 h 6858000"/>
              <a:gd name="connsiteX48" fmla="*/ 3606823 w 4270133"/>
              <a:gd name="connsiteY48" fmla="*/ 495886 h 6858000"/>
              <a:gd name="connsiteX49" fmla="*/ 3617314 w 4270133"/>
              <a:gd name="connsiteY49" fmla="*/ 495676 h 6858000"/>
              <a:gd name="connsiteX50" fmla="*/ 3617394 w 4270133"/>
              <a:gd name="connsiteY50" fmla="*/ 495660 h 6858000"/>
              <a:gd name="connsiteX51" fmla="*/ 3617460 w 4270133"/>
              <a:gd name="connsiteY51" fmla="*/ 495673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87691 w 4270133"/>
              <a:gd name="connsiteY24" fmla="*/ 495676 h 6858000"/>
              <a:gd name="connsiteX25" fmla="*/ 3798182 w 4270133"/>
              <a:gd name="connsiteY25" fmla="*/ 495886 h 6858000"/>
              <a:gd name="connsiteX26" fmla="*/ 3825523 w 4270133"/>
              <a:gd name="connsiteY26" fmla="*/ 498442 h 6858000"/>
              <a:gd name="connsiteX27" fmla="*/ 3825499 w 4270133"/>
              <a:gd name="connsiteY27" fmla="*/ 498774 h 6858000"/>
              <a:gd name="connsiteX28" fmla="*/ 3832930 w 4270133"/>
              <a:gd name="connsiteY28" fmla="*/ 500271 h 6858000"/>
              <a:gd name="connsiteX29" fmla="*/ 3847176 w 4270133"/>
              <a:gd name="connsiteY29" fmla="*/ 521721 h 6858000"/>
              <a:gd name="connsiteX30" fmla="*/ 3846516 w 4270133"/>
              <a:gd name="connsiteY30" fmla="*/ 524982 h 6858000"/>
              <a:gd name="connsiteX31" fmla="*/ 3845228 w 4270133"/>
              <a:gd name="connsiteY31" fmla="*/ 594002 h 6858000"/>
              <a:gd name="connsiteX32" fmla="*/ 3845504 w 4270133"/>
              <a:gd name="connsiteY32" fmla="*/ 595358 h 6858000"/>
              <a:gd name="connsiteX33" fmla="*/ 3845504 w 4270133"/>
              <a:gd name="connsiteY33" fmla="*/ 597171 h 6858000"/>
              <a:gd name="connsiteX34" fmla="*/ 3845504 w 4270133"/>
              <a:gd name="connsiteY34" fmla="*/ 611858 h 6858000"/>
              <a:gd name="connsiteX35" fmla="*/ 3845504 w 4270133"/>
              <a:gd name="connsiteY35" fmla="*/ 615325 h 6858000"/>
              <a:gd name="connsiteX36" fmla="*/ 3822082 w 4270133"/>
              <a:gd name="connsiteY36" fmla="*/ 639812 h 6858000"/>
              <a:gd name="connsiteX37" fmla="*/ 3585710 w 4270133"/>
              <a:gd name="connsiteY37" fmla="*/ 641481 h 6858000"/>
              <a:gd name="connsiteX38" fmla="*/ 3560059 w 4270133"/>
              <a:gd name="connsiteY38" fmla="*/ 615325 h 6858000"/>
              <a:gd name="connsiteX39" fmla="*/ 3560059 w 4270133"/>
              <a:gd name="connsiteY39" fmla="*/ 611858 h 6858000"/>
              <a:gd name="connsiteX40" fmla="*/ 3560059 w 4270133"/>
              <a:gd name="connsiteY40" fmla="*/ 609076 h 6858000"/>
              <a:gd name="connsiteX41" fmla="*/ 3560058 w 4270133"/>
              <a:gd name="connsiteY41" fmla="*/ 609076 h 6858000"/>
              <a:gd name="connsiteX42" fmla="*/ 3558488 w 4270133"/>
              <a:gd name="connsiteY42" fmla="*/ 524982 h 6858000"/>
              <a:gd name="connsiteX43" fmla="*/ 3557828 w 4270133"/>
              <a:gd name="connsiteY43" fmla="*/ 521721 h 6858000"/>
              <a:gd name="connsiteX44" fmla="*/ 3572075 w 4270133"/>
              <a:gd name="connsiteY44" fmla="*/ 500271 h 6858000"/>
              <a:gd name="connsiteX45" fmla="*/ 3579506 w 4270133"/>
              <a:gd name="connsiteY45" fmla="*/ 498774 h 6858000"/>
              <a:gd name="connsiteX46" fmla="*/ 3579482 w 4270133"/>
              <a:gd name="connsiteY46" fmla="*/ 498442 h 6858000"/>
              <a:gd name="connsiteX47" fmla="*/ 3606823 w 4270133"/>
              <a:gd name="connsiteY47" fmla="*/ 495886 h 6858000"/>
              <a:gd name="connsiteX48" fmla="*/ 3617314 w 4270133"/>
              <a:gd name="connsiteY48" fmla="*/ 495676 h 6858000"/>
              <a:gd name="connsiteX49" fmla="*/ 3617394 w 4270133"/>
              <a:gd name="connsiteY49" fmla="*/ 495660 h 6858000"/>
              <a:gd name="connsiteX50" fmla="*/ 3617460 w 4270133"/>
              <a:gd name="connsiteY50" fmla="*/ 495673 h 6858000"/>
              <a:gd name="connsiteX51" fmla="*/ 3618132 w 4270133"/>
              <a:gd name="connsiteY51" fmla="*/ 495659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61" fmla="*/ 0 w 4270133"/>
              <a:gd name="connsiteY6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6516 w 4270133"/>
              <a:gd name="connsiteY29" fmla="*/ 524982 h 6858000"/>
              <a:gd name="connsiteX30" fmla="*/ 3845228 w 4270133"/>
              <a:gd name="connsiteY30" fmla="*/ 594002 h 6858000"/>
              <a:gd name="connsiteX31" fmla="*/ 3845504 w 4270133"/>
              <a:gd name="connsiteY31" fmla="*/ 595358 h 6858000"/>
              <a:gd name="connsiteX32" fmla="*/ 3845504 w 4270133"/>
              <a:gd name="connsiteY32" fmla="*/ 597171 h 6858000"/>
              <a:gd name="connsiteX33" fmla="*/ 3845504 w 4270133"/>
              <a:gd name="connsiteY33" fmla="*/ 611858 h 6858000"/>
              <a:gd name="connsiteX34" fmla="*/ 3845504 w 4270133"/>
              <a:gd name="connsiteY34" fmla="*/ 615325 h 6858000"/>
              <a:gd name="connsiteX35" fmla="*/ 3822082 w 4270133"/>
              <a:gd name="connsiteY35" fmla="*/ 639812 h 6858000"/>
              <a:gd name="connsiteX36" fmla="*/ 3585710 w 4270133"/>
              <a:gd name="connsiteY36" fmla="*/ 641481 h 6858000"/>
              <a:gd name="connsiteX37" fmla="*/ 3560059 w 4270133"/>
              <a:gd name="connsiteY37" fmla="*/ 615325 h 6858000"/>
              <a:gd name="connsiteX38" fmla="*/ 3560059 w 4270133"/>
              <a:gd name="connsiteY38" fmla="*/ 611858 h 6858000"/>
              <a:gd name="connsiteX39" fmla="*/ 3560059 w 4270133"/>
              <a:gd name="connsiteY39" fmla="*/ 609076 h 6858000"/>
              <a:gd name="connsiteX40" fmla="*/ 3560058 w 4270133"/>
              <a:gd name="connsiteY40" fmla="*/ 609076 h 6858000"/>
              <a:gd name="connsiteX41" fmla="*/ 3558488 w 4270133"/>
              <a:gd name="connsiteY41" fmla="*/ 524982 h 6858000"/>
              <a:gd name="connsiteX42" fmla="*/ 3557828 w 4270133"/>
              <a:gd name="connsiteY42" fmla="*/ 521721 h 6858000"/>
              <a:gd name="connsiteX43" fmla="*/ 3572075 w 4270133"/>
              <a:gd name="connsiteY43" fmla="*/ 500271 h 6858000"/>
              <a:gd name="connsiteX44" fmla="*/ 3579506 w 4270133"/>
              <a:gd name="connsiteY44" fmla="*/ 498774 h 6858000"/>
              <a:gd name="connsiteX45" fmla="*/ 3579482 w 4270133"/>
              <a:gd name="connsiteY45" fmla="*/ 498442 h 6858000"/>
              <a:gd name="connsiteX46" fmla="*/ 3606823 w 4270133"/>
              <a:gd name="connsiteY46" fmla="*/ 495886 h 6858000"/>
              <a:gd name="connsiteX47" fmla="*/ 3617314 w 4270133"/>
              <a:gd name="connsiteY47" fmla="*/ 495676 h 6858000"/>
              <a:gd name="connsiteX48" fmla="*/ 3617394 w 4270133"/>
              <a:gd name="connsiteY48" fmla="*/ 495660 h 6858000"/>
              <a:gd name="connsiteX49" fmla="*/ 3617460 w 4270133"/>
              <a:gd name="connsiteY49" fmla="*/ 495673 h 6858000"/>
              <a:gd name="connsiteX50" fmla="*/ 3618132 w 4270133"/>
              <a:gd name="connsiteY50" fmla="*/ 495659 h 6858000"/>
              <a:gd name="connsiteX51" fmla="*/ 3702503 w 4270133"/>
              <a:gd name="connsiteY51" fmla="*/ 349989 h 6858000"/>
              <a:gd name="connsiteX52" fmla="*/ 3490413 w 4270133"/>
              <a:gd name="connsiteY52" fmla="*/ 571943 h 6858000"/>
              <a:gd name="connsiteX53" fmla="*/ 3702503 w 4270133"/>
              <a:gd name="connsiteY53" fmla="*/ 793897 h 6858000"/>
              <a:gd name="connsiteX54" fmla="*/ 3914592 w 4270133"/>
              <a:gd name="connsiteY54" fmla="*/ 571943 h 6858000"/>
              <a:gd name="connsiteX55" fmla="*/ 3702503 w 4270133"/>
              <a:gd name="connsiteY55" fmla="*/ 349989 h 6858000"/>
              <a:gd name="connsiteX56" fmla="*/ 0 w 4270133"/>
              <a:gd name="connsiteY56" fmla="*/ 0 h 6858000"/>
              <a:gd name="connsiteX57" fmla="*/ 4270133 w 4270133"/>
              <a:gd name="connsiteY57" fmla="*/ 0 h 6858000"/>
              <a:gd name="connsiteX58" fmla="*/ 4270133 w 4270133"/>
              <a:gd name="connsiteY58" fmla="*/ 6858000 h 6858000"/>
              <a:gd name="connsiteX59" fmla="*/ 0 w 4270133"/>
              <a:gd name="connsiteY59" fmla="*/ 6858000 h 6858000"/>
              <a:gd name="connsiteX60" fmla="*/ 0 w 4270133"/>
              <a:gd name="connsiteY6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5228 w 4270133"/>
              <a:gd name="connsiteY29" fmla="*/ 594002 h 6858000"/>
              <a:gd name="connsiteX30" fmla="*/ 3845504 w 4270133"/>
              <a:gd name="connsiteY30" fmla="*/ 595358 h 6858000"/>
              <a:gd name="connsiteX31" fmla="*/ 3845504 w 4270133"/>
              <a:gd name="connsiteY31" fmla="*/ 597171 h 6858000"/>
              <a:gd name="connsiteX32" fmla="*/ 3845504 w 4270133"/>
              <a:gd name="connsiteY32" fmla="*/ 611858 h 6858000"/>
              <a:gd name="connsiteX33" fmla="*/ 3845504 w 4270133"/>
              <a:gd name="connsiteY33" fmla="*/ 615325 h 6858000"/>
              <a:gd name="connsiteX34" fmla="*/ 3822082 w 4270133"/>
              <a:gd name="connsiteY34" fmla="*/ 639812 h 6858000"/>
              <a:gd name="connsiteX35" fmla="*/ 3585710 w 4270133"/>
              <a:gd name="connsiteY35" fmla="*/ 641481 h 6858000"/>
              <a:gd name="connsiteX36" fmla="*/ 3560059 w 4270133"/>
              <a:gd name="connsiteY36" fmla="*/ 615325 h 6858000"/>
              <a:gd name="connsiteX37" fmla="*/ 3560059 w 4270133"/>
              <a:gd name="connsiteY37" fmla="*/ 611858 h 6858000"/>
              <a:gd name="connsiteX38" fmla="*/ 3560059 w 4270133"/>
              <a:gd name="connsiteY38" fmla="*/ 609076 h 6858000"/>
              <a:gd name="connsiteX39" fmla="*/ 3560058 w 4270133"/>
              <a:gd name="connsiteY39" fmla="*/ 609076 h 6858000"/>
              <a:gd name="connsiteX40" fmla="*/ 3558488 w 4270133"/>
              <a:gd name="connsiteY40" fmla="*/ 524982 h 6858000"/>
              <a:gd name="connsiteX41" fmla="*/ 3557828 w 4270133"/>
              <a:gd name="connsiteY41" fmla="*/ 521721 h 6858000"/>
              <a:gd name="connsiteX42" fmla="*/ 3572075 w 4270133"/>
              <a:gd name="connsiteY42" fmla="*/ 500271 h 6858000"/>
              <a:gd name="connsiteX43" fmla="*/ 3579506 w 4270133"/>
              <a:gd name="connsiteY43" fmla="*/ 498774 h 6858000"/>
              <a:gd name="connsiteX44" fmla="*/ 3579482 w 4270133"/>
              <a:gd name="connsiteY44" fmla="*/ 498442 h 6858000"/>
              <a:gd name="connsiteX45" fmla="*/ 3606823 w 4270133"/>
              <a:gd name="connsiteY45" fmla="*/ 495886 h 6858000"/>
              <a:gd name="connsiteX46" fmla="*/ 3617314 w 4270133"/>
              <a:gd name="connsiteY46" fmla="*/ 495676 h 6858000"/>
              <a:gd name="connsiteX47" fmla="*/ 3617394 w 4270133"/>
              <a:gd name="connsiteY47" fmla="*/ 495660 h 6858000"/>
              <a:gd name="connsiteX48" fmla="*/ 3617460 w 4270133"/>
              <a:gd name="connsiteY48" fmla="*/ 495673 h 6858000"/>
              <a:gd name="connsiteX49" fmla="*/ 3618132 w 4270133"/>
              <a:gd name="connsiteY49" fmla="*/ 495659 h 6858000"/>
              <a:gd name="connsiteX50" fmla="*/ 3702503 w 4270133"/>
              <a:gd name="connsiteY50" fmla="*/ 349989 h 6858000"/>
              <a:gd name="connsiteX51" fmla="*/ 3490413 w 4270133"/>
              <a:gd name="connsiteY51" fmla="*/ 571943 h 6858000"/>
              <a:gd name="connsiteX52" fmla="*/ 3702503 w 4270133"/>
              <a:gd name="connsiteY52" fmla="*/ 793897 h 6858000"/>
              <a:gd name="connsiteX53" fmla="*/ 3914592 w 4270133"/>
              <a:gd name="connsiteY53" fmla="*/ 571943 h 6858000"/>
              <a:gd name="connsiteX54" fmla="*/ 3702503 w 4270133"/>
              <a:gd name="connsiteY54" fmla="*/ 349989 h 6858000"/>
              <a:gd name="connsiteX55" fmla="*/ 0 w 4270133"/>
              <a:gd name="connsiteY55" fmla="*/ 0 h 6858000"/>
              <a:gd name="connsiteX56" fmla="*/ 4270133 w 4270133"/>
              <a:gd name="connsiteY56" fmla="*/ 0 h 6858000"/>
              <a:gd name="connsiteX57" fmla="*/ 4270133 w 4270133"/>
              <a:gd name="connsiteY57" fmla="*/ 6858000 h 6858000"/>
              <a:gd name="connsiteX58" fmla="*/ 0 w 4270133"/>
              <a:gd name="connsiteY58" fmla="*/ 6858000 h 6858000"/>
              <a:gd name="connsiteX59" fmla="*/ 0 w 4270133"/>
              <a:gd name="connsiteY5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47176 w 4270133"/>
              <a:gd name="connsiteY27" fmla="*/ 521721 h 6858000"/>
              <a:gd name="connsiteX28" fmla="*/ 3845228 w 4270133"/>
              <a:gd name="connsiteY28" fmla="*/ 594002 h 6858000"/>
              <a:gd name="connsiteX29" fmla="*/ 3845504 w 4270133"/>
              <a:gd name="connsiteY29" fmla="*/ 595358 h 6858000"/>
              <a:gd name="connsiteX30" fmla="*/ 3845504 w 4270133"/>
              <a:gd name="connsiteY30" fmla="*/ 597171 h 6858000"/>
              <a:gd name="connsiteX31" fmla="*/ 3845504 w 4270133"/>
              <a:gd name="connsiteY31" fmla="*/ 611858 h 6858000"/>
              <a:gd name="connsiteX32" fmla="*/ 3845504 w 4270133"/>
              <a:gd name="connsiteY32" fmla="*/ 615325 h 6858000"/>
              <a:gd name="connsiteX33" fmla="*/ 3822082 w 4270133"/>
              <a:gd name="connsiteY33" fmla="*/ 639812 h 6858000"/>
              <a:gd name="connsiteX34" fmla="*/ 3585710 w 4270133"/>
              <a:gd name="connsiteY34" fmla="*/ 641481 h 6858000"/>
              <a:gd name="connsiteX35" fmla="*/ 3560059 w 4270133"/>
              <a:gd name="connsiteY35" fmla="*/ 615325 h 6858000"/>
              <a:gd name="connsiteX36" fmla="*/ 3560059 w 4270133"/>
              <a:gd name="connsiteY36" fmla="*/ 611858 h 6858000"/>
              <a:gd name="connsiteX37" fmla="*/ 3560059 w 4270133"/>
              <a:gd name="connsiteY37" fmla="*/ 609076 h 6858000"/>
              <a:gd name="connsiteX38" fmla="*/ 3560058 w 4270133"/>
              <a:gd name="connsiteY38" fmla="*/ 609076 h 6858000"/>
              <a:gd name="connsiteX39" fmla="*/ 3558488 w 4270133"/>
              <a:gd name="connsiteY39" fmla="*/ 524982 h 6858000"/>
              <a:gd name="connsiteX40" fmla="*/ 3557828 w 4270133"/>
              <a:gd name="connsiteY40" fmla="*/ 521721 h 6858000"/>
              <a:gd name="connsiteX41" fmla="*/ 3572075 w 4270133"/>
              <a:gd name="connsiteY41" fmla="*/ 500271 h 6858000"/>
              <a:gd name="connsiteX42" fmla="*/ 3579506 w 4270133"/>
              <a:gd name="connsiteY42" fmla="*/ 498774 h 6858000"/>
              <a:gd name="connsiteX43" fmla="*/ 3579482 w 4270133"/>
              <a:gd name="connsiteY43" fmla="*/ 498442 h 6858000"/>
              <a:gd name="connsiteX44" fmla="*/ 3606823 w 4270133"/>
              <a:gd name="connsiteY44" fmla="*/ 495886 h 6858000"/>
              <a:gd name="connsiteX45" fmla="*/ 3617314 w 4270133"/>
              <a:gd name="connsiteY45" fmla="*/ 495676 h 6858000"/>
              <a:gd name="connsiteX46" fmla="*/ 3617394 w 4270133"/>
              <a:gd name="connsiteY46" fmla="*/ 495660 h 6858000"/>
              <a:gd name="connsiteX47" fmla="*/ 3617460 w 4270133"/>
              <a:gd name="connsiteY47" fmla="*/ 495673 h 6858000"/>
              <a:gd name="connsiteX48" fmla="*/ 3618132 w 4270133"/>
              <a:gd name="connsiteY48" fmla="*/ 495659 h 6858000"/>
              <a:gd name="connsiteX49" fmla="*/ 3702503 w 4270133"/>
              <a:gd name="connsiteY49" fmla="*/ 349989 h 6858000"/>
              <a:gd name="connsiteX50" fmla="*/ 3490413 w 4270133"/>
              <a:gd name="connsiteY50" fmla="*/ 571943 h 6858000"/>
              <a:gd name="connsiteX51" fmla="*/ 3702503 w 4270133"/>
              <a:gd name="connsiteY51" fmla="*/ 793897 h 6858000"/>
              <a:gd name="connsiteX52" fmla="*/ 3914592 w 4270133"/>
              <a:gd name="connsiteY52" fmla="*/ 571943 h 6858000"/>
              <a:gd name="connsiteX53" fmla="*/ 3702503 w 4270133"/>
              <a:gd name="connsiteY53" fmla="*/ 349989 h 6858000"/>
              <a:gd name="connsiteX54" fmla="*/ 0 w 4270133"/>
              <a:gd name="connsiteY54" fmla="*/ 0 h 6858000"/>
              <a:gd name="connsiteX55" fmla="*/ 4270133 w 4270133"/>
              <a:gd name="connsiteY55" fmla="*/ 0 h 6858000"/>
              <a:gd name="connsiteX56" fmla="*/ 4270133 w 4270133"/>
              <a:gd name="connsiteY56" fmla="*/ 6858000 h 6858000"/>
              <a:gd name="connsiteX57" fmla="*/ 0 w 4270133"/>
              <a:gd name="connsiteY57" fmla="*/ 6858000 h 6858000"/>
              <a:gd name="connsiteX58" fmla="*/ 0 w 4270133"/>
              <a:gd name="connsiteY5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7176 w 4270133"/>
              <a:gd name="connsiteY26" fmla="*/ 521721 h 6858000"/>
              <a:gd name="connsiteX27" fmla="*/ 3845228 w 4270133"/>
              <a:gd name="connsiteY27" fmla="*/ 594002 h 6858000"/>
              <a:gd name="connsiteX28" fmla="*/ 3845504 w 4270133"/>
              <a:gd name="connsiteY28" fmla="*/ 595358 h 6858000"/>
              <a:gd name="connsiteX29" fmla="*/ 3845504 w 4270133"/>
              <a:gd name="connsiteY29" fmla="*/ 597171 h 6858000"/>
              <a:gd name="connsiteX30" fmla="*/ 3845504 w 4270133"/>
              <a:gd name="connsiteY30" fmla="*/ 611858 h 6858000"/>
              <a:gd name="connsiteX31" fmla="*/ 3845504 w 4270133"/>
              <a:gd name="connsiteY31" fmla="*/ 615325 h 6858000"/>
              <a:gd name="connsiteX32" fmla="*/ 3822082 w 4270133"/>
              <a:gd name="connsiteY32" fmla="*/ 639812 h 6858000"/>
              <a:gd name="connsiteX33" fmla="*/ 3585710 w 4270133"/>
              <a:gd name="connsiteY33" fmla="*/ 641481 h 6858000"/>
              <a:gd name="connsiteX34" fmla="*/ 3560059 w 4270133"/>
              <a:gd name="connsiteY34" fmla="*/ 615325 h 6858000"/>
              <a:gd name="connsiteX35" fmla="*/ 3560059 w 4270133"/>
              <a:gd name="connsiteY35" fmla="*/ 611858 h 6858000"/>
              <a:gd name="connsiteX36" fmla="*/ 3560059 w 4270133"/>
              <a:gd name="connsiteY36" fmla="*/ 609076 h 6858000"/>
              <a:gd name="connsiteX37" fmla="*/ 3560058 w 4270133"/>
              <a:gd name="connsiteY37" fmla="*/ 609076 h 6858000"/>
              <a:gd name="connsiteX38" fmla="*/ 3558488 w 4270133"/>
              <a:gd name="connsiteY38" fmla="*/ 524982 h 6858000"/>
              <a:gd name="connsiteX39" fmla="*/ 3557828 w 4270133"/>
              <a:gd name="connsiteY39" fmla="*/ 521721 h 6858000"/>
              <a:gd name="connsiteX40" fmla="*/ 3572075 w 4270133"/>
              <a:gd name="connsiteY40" fmla="*/ 500271 h 6858000"/>
              <a:gd name="connsiteX41" fmla="*/ 3579506 w 4270133"/>
              <a:gd name="connsiteY41" fmla="*/ 498774 h 6858000"/>
              <a:gd name="connsiteX42" fmla="*/ 3579482 w 4270133"/>
              <a:gd name="connsiteY42" fmla="*/ 498442 h 6858000"/>
              <a:gd name="connsiteX43" fmla="*/ 3606823 w 4270133"/>
              <a:gd name="connsiteY43" fmla="*/ 495886 h 6858000"/>
              <a:gd name="connsiteX44" fmla="*/ 3617314 w 4270133"/>
              <a:gd name="connsiteY44" fmla="*/ 495676 h 6858000"/>
              <a:gd name="connsiteX45" fmla="*/ 3617394 w 4270133"/>
              <a:gd name="connsiteY45" fmla="*/ 495660 h 6858000"/>
              <a:gd name="connsiteX46" fmla="*/ 3617460 w 4270133"/>
              <a:gd name="connsiteY46" fmla="*/ 495673 h 6858000"/>
              <a:gd name="connsiteX47" fmla="*/ 3618132 w 4270133"/>
              <a:gd name="connsiteY47" fmla="*/ 495659 h 6858000"/>
              <a:gd name="connsiteX48" fmla="*/ 3702503 w 4270133"/>
              <a:gd name="connsiteY48" fmla="*/ 349989 h 6858000"/>
              <a:gd name="connsiteX49" fmla="*/ 3490413 w 4270133"/>
              <a:gd name="connsiteY49" fmla="*/ 571943 h 6858000"/>
              <a:gd name="connsiteX50" fmla="*/ 3702503 w 4270133"/>
              <a:gd name="connsiteY50" fmla="*/ 793897 h 6858000"/>
              <a:gd name="connsiteX51" fmla="*/ 3914592 w 4270133"/>
              <a:gd name="connsiteY51" fmla="*/ 571943 h 6858000"/>
              <a:gd name="connsiteX52" fmla="*/ 3702503 w 4270133"/>
              <a:gd name="connsiteY52" fmla="*/ 349989 h 6858000"/>
              <a:gd name="connsiteX53" fmla="*/ 0 w 4270133"/>
              <a:gd name="connsiteY53" fmla="*/ 0 h 6858000"/>
              <a:gd name="connsiteX54" fmla="*/ 4270133 w 4270133"/>
              <a:gd name="connsiteY54" fmla="*/ 0 h 6858000"/>
              <a:gd name="connsiteX55" fmla="*/ 4270133 w 4270133"/>
              <a:gd name="connsiteY55" fmla="*/ 6858000 h 6858000"/>
              <a:gd name="connsiteX56" fmla="*/ 0 w 4270133"/>
              <a:gd name="connsiteY56" fmla="*/ 6858000 h 6858000"/>
              <a:gd name="connsiteX57" fmla="*/ 0 w 4270133"/>
              <a:gd name="connsiteY5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5228 w 4270133"/>
              <a:gd name="connsiteY26" fmla="*/ 594002 h 6858000"/>
              <a:gd name="connsiteX27" fmla="*/ 3845504 w 4270133"/>
              <a:gd name="connsiteY27" fmla="*/ 595358 h 6858000"/>
              <a:gd name="connsiteX28" fmla="*/ 3845504 w 4270133"/>
              <a:gd name="connsiteY28" fmla="*/ 597171 h 6858000"/>
              <a:gd name="connsiteX29" fmla="*/ 3845504 w 4270133"/>
              <a:gd name="connsiteY29" fmla="*/ 611858 h 6858000"/>
              <a:gd name="connsiteX30" fmla="*/ 3845504 w 4270133"/>
              <a:gd name="connsiteY30" fmla="*/ 615325 h 6858000"/>
              <a:gd name="connsiteX31" fmla="*/ 3822082 w 4270133"/>
              <a:gd name="connsiteY31" fmla="*/ 639812 h 6858000"/>
              <a:gd name="connsiteX32" fmla="*/ 3585710 w 4270133"/>
              <a:gd name="connsiteY32" fmla="*/ 641481 h 6858000"/>
              <a:gd name="connsiteX33" fmla="*/ 3560059 w 4270133"/>
              <a:gd name="connsiteY33" fmla="*/ 615325 h 6858000"/>
              <a:gd name="connsiteX34" fmla="*/ 3560059 w 4270133"/>
              <a:gd name="connsiteY34" fmla="*/ 611858 h 6858000"/>
              <a:gd name="connsiteX35" fmla="*/ 3560059 w 4270133"/>
              <a:gd name="connsiteY35" fmla="*/ 609076 h 6858000"/>
              <a:gd name="connsiteX36" fmla="*/ 3560058 w 4270133"/>
              <a:gd name="connsiteY36" fmla="*/ 609076 h 6858000"/>
              <a:gd name="connsiteX37" fmla="*/ 3558488 w 4270133"/>
              <a:gd name="connsiteY37" fmla="*/ 524982 h 6858000"/>
              <a:gd name="connsiteX38" fmla="*/ 3557828 w 4270133"/>
              <a:gd name="connsiteY38" fmla="*/ 521721 h 6858000"/>
              <a:gd name="connsiteX39" fmla="*/ 3572075 w 4270133"/>
              <a:gd name="connsiteY39" fmla="*/ 500271 h 6858000"/>
              <a:gd name="connsiteX40" fmla="*/ 3579506 w 4270133"/>
              <a:gd name="connsiteY40" fmla="*/ 498774 h 6858000"/>
              <a:gd name="connsiteX41" fmla="*/ 3579482 w 4270133"/>
              <a:gd name="connsiteY41" fmla="*/ 498442 h 6858000"/>
              <a:gd name="connsiteX42" fmla="*/ 3606823 w 4270133"/>
              <a:gd name="connsiteY42" fmla="*/ 495886 h 6858000"/>
              <a:gd name="connsiteX43" fmla="*/ 3617314 w 4270133"/>
              <a:gd name="connsiteY43" fmla="*/ 495676 h 6858000"/>
              <a:gd name="connsiteX44" fmla="*/ 3617394 w 4270133"/>
              <a:gd name="connsiteY44" fmla="*/ 495660 h 6858000"/>
              <a:gd name="connsiteX45" fmla="*/ 3617460 w 4270133"/>
              <a:gd name="connsiteY45" fmla="*/ 495673 h 6858000"/>
              <a:gd name="connsiteX46" fmla="*/ 3618132 w 4270133"/>
              <a:gd name="connsiteY46" fmla="*/ 495659 h 6858000"/>
              <a:gd name="connsiteX47" fmla="*/ 3702503 w 4270133"/>
              <a:gd name="connsiteY47" fmla="*/ 349989 h 6858000"/>
              <a:gd name="connsiteX48" fmla="*/ 3490413 w 4270133"/>
              <a:gd name="connsiteY48" fmla="*/ 571943 h 6858000"/>
              <a:gd name="connsiteX49" fmla="*/ 3702503 w 4270133"/>
              <a:gd name="connsiteY49" fmla="*/ 793897 h 6858000"/>
              <a:gd name="connsiteX50" fmla="*/ 3914592 w 4270133"/>
              <a:gd name="connsiteY50" fmla="*/ 571943 h 6858000"/>
              <a:gd name="connsiteX51" fmla="*/ 3702503 w 4270133"/>
              <a:gd name="connsiteY51" fmla="*/ 349989 h 6858000"/>
              <a:gd name="connsiteX52" fmla="*/ 0 w 4270133"/>
              <a:gd name="connsiteY52" fmla="*/ 0 h 6858000"/>
              <a:gd name="connsiteX53" fmla="*/ 4270133 w 4270133"/>
              <a:gd name="connsiteY53" fmla="*/ 0 h 6858000"/>
              <a:gd name="connsiteX54" fmla="*/ 4270133 w 4270133"/>
              <a:gd name="connsiteY54" fmla="*/ 6858000 h 6858000"/>
              <a:gd name="connsiteX55" fmla="*/ 0 w 4270133"/>
              <a:gd name="connsiteY55" fmla="*/ 6858000 h 6858000"/>
              <a:gd name="connsiteX56" fmla="*/ 0 w 4270133"/>
              <a:gd name="connsiteY5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25523 w 4270133"/>
              <a:gd name="connsiteY24" fmla="*/ 498442 h 6858000"/>
              <a:gd name="connsiteX25" fmla="*/ 3845228 w 4270133"/>
              <a:gd name="connsiteY25" fmla="*/ 594002 h 6858000"/>
              <a:gd name="connsiteX26" fmla="*/ 3845504 w 4270133"/>
              <a:gd name="connsiteY26" fmla="*/ 595358 h 6858000"/>
              <a:gd name="connsiteX27" fmla="*/ 3845504 w 4270133"/>
              <a:gd name="connsiteY27" fmla="*/ 597171 h 6858000"/>
              <a:gd name="connsiteX28" fmla="*/ 3845504 w 4270133"/>
              <a:gd name="connsiteY28" fmla="*/ 611858 h 6858000"/>
              <a:gd name="connsiteX29" fmla="*/ 3845504 w 4270133"/>
              <a:gd name="connsiteY29" fmla="*/ 615325 h 6858000"/>
              <a:gd name="connsiteX30" fmla="*/ 3822082 w 4270133"/>
              <a:gd name="connsiteY30" fmla="*/ 639812 h 6858000"/>
              <a:gd name="connsiteX31" fmla="*/ 3585710 w 4270133"/>
              <a:gd name="connsiteY31" fmla="*/ 641481 h 6858000"/>
              <a:gd name="connsiteX32" fmla="*/ 3560059 w 4270133"/>
              <a:gd name="connsiteY32" fmla="*/ 615325 h 6858000"/>
              <a:gd name="connsiteX33" fmla="*/ 3560059 w 4270133"/>
              <a:gd name="connsiteY33" fmla="*/ 611858 h 6858000"/>
              <a:gd name="connsiteX34" fmla="*/ 3560059 w 4270133"/>
              <a:gd name="connsiteY34" fmla="*/ 609076 h 6858000"/>
              <a:gd name="connsiteX35" fmla="*/ 3560058 w 4270133"/>
              <a:gd name="connsiteY35" fmla="*/ 609076 h 6858000"/>
              <a:gd name="connsiteX36" fmla="*/ 3558488 w 4270133"/>
              <a:gd name="connsiteY36" fmla="*/ 524982 h 6858000"/>
              <a:gd name="connsiteX37" fmla="*/ 3557828 w 4270133"/>
              <a:gd name="connsiteY37" fmla="*/ 521721 h 6858000"/>
              <a:gd name="connsiteX38" fmla="*/ 3572075 w 4270133"/>
              <a:gd name="connsiteY38" fmla="*/ 500271 h 6858000"/>
              <a:gd name="connsiteX39" fmla="*/ 3579506 w 4270133"/>
              <a:gd name="connsiteY39" fmla="*/ 498774 h 6858000"/>
              <a:gd name="connsiteX40" fmla="*/ 3579482 w 4270133"/>
              <a:gd name="connsiteY40" fmla="*/ 498442 h 6858000"/>
              <a:gd name="connsiteX41" fmla="*/ 3606823 w 4270133"/>
              <a:gd name="connsiteY41" fmla="*/ 495886 h 6858000"/>
              <a:gd name="connsiteX42" fmla="*/ 3617314 w 4270133"/>
              <a:gd name="connsiteY42" fmla="*/ 495676 h 6858000"/>
              <a:gd name="connsiteX43" fmla="*/ 3617394 w 4270133"/>
              <a:gd name="connsiteY43" fmla="*/ 495660 h 6858000"/>
              <a:gd name="connsiteX44" fmla="*/ 3617460 w 4270133"/>
              <a:gd name="connsiteY44" fmla="*/ 495673 h 6858000"/>
              <a:gd name="connsiteX45" fmla="*/ 3618132 w 4270133"/>
              <a:gd name="connsiteY45" fmla="*/ 495659 h 6858000"/>
              <a:gd name="connsiteX46" fmla="*/ 3702503 w 4270133"/>
              <a:gd name="connsiteY46" fmla="*/ 349989 h 6858000"/>
              <a:gd name="connsiteX47" fmla="*/ 3490413 w 4270133"/>
              <a:gd name="connsiteY47" fmla="*/ 571943 h 6858000"/>
              <a:gd name="connsiteX48" fmla="*/ 3702503 w 4270133"/>
              <a:gd name="connsiteY48" fmla="*/ 793897 h 6858000"/>
              <a:gd name="connsiteX49" fmla="*/ 3914592 w 4270133"/>
              <a:gd name="connsiteY49" fmla="*/ 571943 h 6858000"/>
              <a:gd name="connsiteX50" fmla="*/ 3702503 w 4270133"/>
              <a:gd name="connsiteY50" fmla="*/ 349989 h 6858000"/>
              <a:gd name="connsiteX51" fmla="*/ 0 w 4270133"/>
              <a:gd name="connsiteY51" fmla="*/ 0 h 6858000"/>
              <a:gd name="connsiteX52" fmla="*/ 4270133 w 4270133"/>
              <a:gd name="connsiteY52" fmla="*/ 0 h 6858000"/>
              <a:gd name="connsiteX53" fmla="*/ 4270133 w 4270133"/>
              <a:gd name="connsiteY53" fmla="*/ 6858000 h 6858000"/>
              <a:gd name="connsiteX54" fmla="*/ 0 w 4270133"/>
              <a:gd name="connsiteY54" fmla="*/ 6858000 h 6858000"/>
              <a:gd name="connsiteX55" fmla="*/ 0 w 4270133"/>
              <a:gd name="connsiteY5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45228 w 4270133"/>
              <a:gd name="connsiteY24" fmla="*/ 594002 h 6858000"/>
              <a:gd name="connsiteX25" fmla="*/ 3845504 w 4270133"/>
              <a:gd name="connsiteY25" fmla="*/ 595358 h 6858000"/>
              <a:gd name="connsiteX26" fmla="*/ 3845504 w 4270133"/>
              <a:gd name="connsiteY26" fmla="*/ 597171 h 6858000"/>
              <a:gd name="connsiteX27" fmla="*/ 3845504 w 4270133"/>
              <a:gd name="connsiteY27" fmla="*/ 611858 h 6858000"/>
              <a:gd name="connsiteX28" fmla="*/ 3845504 w 4270133"/>
              <a:gd name="connsiteY28" fmla="*/ 615325 h 6858000"/>
              <a:gd name="connsiteX29" fmla="*/ 3822082 w 4270133"/>
              <a:gd name="connsiteY29" fmla="*/ 639812 h 6858000"/>
              <a:gd name="connsiteX30" fmla="*/ 3585710 w 4270133"/>
              <a:gd name="connsiteY30" fmla="*/ 641481 h 6858000"/>
              <a:gd name="connsiteX31" fmla="*/ 3560059 w 4270133"/>
              <a:gd name="connsiteY31" fmla="*/ 615325 h 6858000"/>
              <a:gd name="connsiteX32" fmla="*/ 3560059 w 4270133"/>
              <a:gd name="connsiteY32" fmla="*/ 611858 h 6858000"/>
              <a:gd name="connsiteX33" fmla="*/ 3560059 w 4270133"/>
              <a:gd name="connsiteY33" fmla="*/ 609076 h 6858000"/>
              <a:gd name="connsiteX34" fmla="*/ 3560058 w 4270133"/>
              <a:gd name="connsiteY34" fmla="*/ 609076 h 6858000"/>
              <a:gd name="connsiteX35" fmla="*/ 3558488 w 4270133"/>
              <a:gd name="connsiteY35" fmla="*/ 524982 h 6858000"/>
              <a:gd name="connsiteX36" fmla="*/ 3557828 w 4270133"/>
              <a:gd name="connsiteY36" fmla="*/ 521721 h 6858000"/>
              <a:gd name="connsiteX37" fmla="*/ 3572075 w 4270133"/>
              <a:gd name="connsiteY37" fmla="*/ 500271 h 6858000"/>
              <a:gd name="connsiteX38" fmla="*/ 3579506 w 4270133"/>
              <a:gd name="connsiteY38" fmla="*/ 498774 h 6858000"/>
              <a:gd name="connsiteX39" fmla="*/ 3579482 w 4270133"/>
              <a:gd name="connsiteY39" fmla="*/ 498442 h 6858000"/>
              <a:gd name="connsiteX40" fmla="*/ 3606823 w 4270133"/>
              <a:gd name="connsiteY40" fmla="*/ 495886 h 6858000"/>
              <a:gd name="connsiteX41" fmla="*/ 3617314 w 4270133"/>
              <a:gd name="connsiteY41" fmla="*/ 495676 h 6858000"/>
              <a:gd name="connsiteX42" fmla="*/ 3617394 w 4270133"/>
              <a:gd name="connsiteY42" fmla="*/ 495660 h 6858000"/>
              <a:gd name="connsiteX43" fmla="*/ 3617460 w 4270133"/>
              <a:gd name="connsiteY43" fmla="*/ 495673 h 6858000"/>
              <a:gd name="connsiteX44" fmla="*/ 3618132 w 4270133"/>
              <a:gd name="connsiteY44" fmla="*/ 495659 h 6858000"/>
              <a:gd name="connsiteX45" fmla="*/ 3702503 w 4270133"/>
              <a:gd name="connsiteY45" fmla="*/ 349989 h 6858000"/>
              <a:gd name="connsiteX46" fmla="*/ 3490413 w 4270133"/>
              <a:gd name="connsiteY46" fmla="*/ 571943 h 6858000"/>
              <a:gd name="connsiteX47" fmla="*/ 3702503 w 4270133"/>
              <a:gd name="connsiteY47" fmla="*/ 793897 h 6858000"/>
              <a:gd name="connsiteX48" fmla="*/ 3914592 w 4270133"/>
              <a:gd name="connsiteY48" fmla="*/ 571943 h 6858000"/>
              <a:gd name="connsiteX49" fmla="*/ 3702503 w 4270133"/>
              <a:gd name="connsiteY49" fmla="*/ 349989 h 6858000"/>
              <a:gd name="connsiteX50" fmla="*/ 0 w 4270133"/>
              <a:gd name="connsiteY50" fmla="*/ 0 h 6858000"/>
              <a:gd name="connsiteX51" fmla="*/ 4270133 w 4270133"/>
              <a:gd name="connsiteY51" fmla="*/ 0 h 6858000"/>
              <a:gd name="connsiteX52" fmla="*/ 4270133 w 4270133"/>
              <a:gd name="connsiteY52" fmla="*/ 6858000 h 6858000"/>
              <a:gd name="connsiteX53" fmla="*/ 0 w 4270133"/>
              <a:gd name="connsiteY53" fmla="*/ 6858000 h 6858000"/>
              <a:gd name="connsiteX54" fmla="*/ 0 w 4270133"/>
              <a:gd name="connsiteY5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845228 w 4270133"/>
              <a:gd name="connsiteY23" fmla="*/ 594002 h 6858000"/>
              <a:gd name="connsiteX24" fmla="*/ 3845504 w 4270133"/>
              <a:gd name="connsiteY24" fmla="*/ 595358 h 6858000"/>
              <a:gd name="connsiteX25" fmla="*/ 3845504 w 4270133"/>
              <a:gd name="connsiteY25" fmla="*/ 597171 h 6858000"/>
              <a:gd name="connsiteX26" fmla="*/ 3845504 w 4270133"/>
              <a:gd name="connsiteY26" fmla="*/ 611858 h 6858000"/>
              <a:gd name="connsiteX27" fmla="*/ 3845504 w 4270133"/>
              <a:gd name="connsiteY27" fmla="*/ 615325 h 6858000"/>
              <a:gd name="connsiteX28" fmla="*/ 3822082 w 4270133"/>
              <a:gd name="connsiteY28" fmla="*/ 639812 h 6858000"/>
              <a:gd name="connsiteX29" fmla="*/ 3585710 w 4270133"/>
              <a:gd name="connsiteY29" fmla="*/ 641481 h 6858000"/>
              <a:gd name="connsiteX30" fmla="*/ 3560059 w 4270133"/>
              <a:gd name="connsiteY30" fmla="*/ 615325 h 6858000"/>
              <a:gd name="connsiteX31" fmla="*/ 3560059 w 4270133"/>
              <a:gd name="connsiteY31" fmla="*/ 611858 h 6858000"/>
              <a:gd name="connsiteX32" fmla="*/ 3560059 w 4270133"/>
              <a:gd name="connsiteY32" fmla="*/ 609076 h 6858000"/>
              <a:gd name="connsiteX33" fmla="*/ 3560058 w 4270133"/>
              <a:gd name="connsiteY33" fmla="*/ 609076 h 6858000"/>
              <a:gd name="connsiteX34" fmla="*/ 3558488 w 4270133"/>
              <a:gd name="connsiteY34" fmla="*/ 524982 h 6858000"/>
              <a:gd name="connsiteX35" fmla="*/ 3557828 w 4270133"/>
              <a:gd name="connsiteY35" fmla="*/ 521721 h 6858000"/>
              <a:gd name="connsiteX36" fmla="*/ 3572075 w 4270133"/>
              <a:gd name="connsiteY36" fmla="*/ 500271 h 6858000"/>
              <a:gd name="connsiteX37" fmla="*/ 3579506 w 4270133"/>
              <a:gd name="connsiteY37" fmla="*/ 498774 h 6858000"/>
              <a:gd name="connsiteX38" fmla="*/ 3579482 w 4270133"/>
              <a:gd name="connsiteY38" fmla="*/ 498442 h 6858000"/>
              <a:gd name="connsiteX39" fmla="*/ 3606823 w 4270133"/>
              <a:gd name="connsiteY39" fmla="*/ 495886 h 6858000"/>
              <a:gd name="connsiteX40" fmla="*/ 3617314 w 4270133"/>
              <a:gd name="connsiteY40" fmla="*/ 495676 h 6858000"/>
              <a:gd name="connsiteX41" fmla="*/ 3617394 w 4270133"/>
              <a:gd name="connsiteY41" fmla="*/ 495660 h 6858000"/>
              <a:gd name="connsiteX42" fmla="*/ 3617460 w 4270133"/>
              <a:gd name="connsiteY42" fmla="*/ 495673 h 6858000"/>
              <a:gd name="connsiteX43" fmla="*/ 3618132 w 4270133"/>
              <a:gd name="connsiteY43" fmla="*/ 495659 h 6858000"/>
              <a:gd name="connsiteX44" fmla="*/ 3702503 w 4270133"/>
              <a:gd name="connsiteY44" fmla="*/ 349989 h 6858000"/>
              <a:gd name="connsiteX45" fmla="*/ 3490413 w 4270133"/>
              <a:gd name="connsiteY45" fmla="*/ 571943 h 6858000"/>
              <a:gd name="connsiteX46" fmla="*/ 3702503 w 4270133"/>
              <a:gd name="connsiteY46" fmla="*/ 793897 h 6858000"/>
              <a:gd name="connsiteX47" fmla="*/ 3914592 w 4270133"/>
              <a:gd name="connsiteY47" fmla="*/ 571943 h 6858000"/>
              <a:gd name="connsiteX48" fmla="*/ 3702503 w 4270133"/>
              <a:gd name="connsiteY48" fmla="*/ 349989 h 6858000"/>
              <a:gd name="connsiteX49" fmla="*/ 0 w 4270133"/>
              <a:gd name="connsiteY49" fmla="*/ 0 h 6858000"/>
              <a:gd name="connsiteX50" fmla="*/ 4270133 w 4270133"/>
              <a:gd name="connsiteY50" fmla="*/ 0 h 6858000"/>
              <a:gd name="connsiteX51" fmla="*/ 4270133 w 4270133"/>
              <a:gd name="connsiteY51" fmla="*/ 6858000 h 6858000"/>
              <a:gd name="connsiteX52" fmla="*/ 0 w 4270133"/>
              <a:gd name="connsiteY52" fmla="*/ 6858000 h 6858000"/>
              <a:gd name="connsiteX53" fmla="*/ 0 w 4270133"/>
              <a:gd name="connsiteY5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845228 w 4270133"/>
              <a:gd name="connsiteY22" fmla="*/ 594002 h 6858000"/>
              <a:gd name="connsiteX23" fmla="*/ 3845504 w 4270133"/>
              <a:gd name="connsiteY23" fmla="*/ 595358 h 6858000"/>
              <a:gd name="connsiteX24" fmla="*/ 3845504 w 4270133"/>
              <a:gd name="connsiteY24" fmla="*/ 597171 h 6858000"/>
              <a:gd name="connsiteX25" fmla="*/ 3845504 w 4270133"/>
              <a:gd name="connsiteY25" fmla="*/ 611858 h 6858000"/>
              <a:gd name="connsiteX26" fmla="*/ 3845504 w 4270133"/>
              <a:gd name="connsiteY26" fmla="*/ 615325 h 6858000"/>
              <a:gd name="connsiteX27" fmla="*/ 3822082 w 4270133"/>
              <a:gd name="connsiteY27" fmla="*/ 639812 h 6858000"/>
              <a:gd name="connsiteX28" fmla="*/ 3585710 w 4270133"/>
              <a:gd name="connsiteY28" fmla="*/ 641481 h 6858000"/>
              <a:gd name="connsiteX29" fmla="*/ 3560059 w 4270133"/>
              <a:gd name="connsiteY29" fmla="*/ 615325 h 6858000"/>
              <a:gd name="connsiteX30" fmla="*/ 3560059 w 4270133"/>
              <a:gd name="connsiteY30" fmla="*/ 611858 h 6858000"/>
              <a:gd name="connsiteX31" fmla="*/ 3560059 w 4270133"/>
              <a:gd name="connsiteY31" fmla="*/ 609076 h 6858000"/>
              <a:gd name="connsiteX32" fmla="*/ 3560058 w 4270133"/>
              <a:gd name="connsiteY32" fmla="*/ 609076 h 6858000"/>
              <a:gd name="connsiteX33" fmla="*/ 3558488 w 4270133"/>
              <a:gd name="connsiteY33" fmla="*/ 524982 h 6858000"/>
              <a:gd name="connsiteX34" fmla="*/ 3557828 w 4270133"/>
              <a:gd name="connsiteY34" fmla="*/ 521721 h 6858000"/>
              <a:gd name="connsiteX35" fmla="*/ 3572075 w 4270133"/>
              <a:gd name="connsiteY35" fmla="*/ 500271 h 6858000"/>
              <a:gd name="connsiteX36" fmla="*/ 3579506 w 4270133"/>
              <a:gd name="connsiteY36" fmla="*/ 498774 h 6858000"/>
              <a:gd name="connsiteX37" fmla="*/ 3579482 w 4270133"/>
              <a:gd name="connsiteY37" fmla="*/ 498442 h 6858000"/>
              <a:gd name="connsiteX38" fmla="*/ 3606823 w 4270133"/>
              <a:gd name="connsiteY38" fmla="*/ 495886 h 6858000"/>
              <a:gd name="connsiteX39" fmla="*/ 3617314 w 4270133"/>
              <a:gd name="connsiteY39" fmla="*/ 495676 h 6858000"/>
              <a:gd name="connsiteX40" fmla="*/ 3617394 w 4270133"/>
              <a:gd name="connsiteY40" fmla="*/ 495660 h 6858000"/>
              <a:gd name="connsiteX41" fmla="*/ 3617460 w 4270133"/>
              <a:gd name="connsiteY41" fmla="*/ 495673 h 6858000"/>
              <a:gd name="connsiteX42" fmla="*/ 3618132 w 4270133"/>
              <a:gd name="connsiteY42" fmla="*/ 495659 h 6858000"/>
              <a:gd name="connsiteX43" fmla="*/ 3702503 w 4270133"/>
              <a:gd name="connsiteY43" fmla="*/ 349989 h 6858000"/>
              <a:gd name="connsiteX44" fmla="*/ 3490413 w 4270133"/>
              <a:gd name="connsiteY44" fmla="*/ 571943 h 6858000"/>
              <a:gd name="connsiteX45" fmla="*/ 3702503 w 4270133"/>
              <a:gd name="connsiteY45" fmla="*/ 793897 h 6858000"/>
              <a:gd name="connsiteX46" fmla="*/ 3914592 w 4270133"/>
              <a:gd name="connsiteY46" fmla="*/ 571943 h 6858000"/>
              <a:gd name="connsiteX47" fmla="*/ 3702503 w 4270133"/>
              <a:gd name="connsiteY47" fmla="*/ 349989 h 6858000"/>
              <a:gd name="connsiteX48" fmla="*/ 0 w 4270133"/>
              <a:gd name="connsiteY48" fmla="*/ 0 h 6858000"/>
              <a:gd name="connsiteX49" fmla="*/ 4270133 w 4270133"/>
              <a:gd name="connsiteY49" fmla="*/ 0 h 6858000"/>
              <a:gd name="connsiteX50" fmla="*/ 4270133 w 4270133"/>
              <a:gd name="connsiteY50" fmla="*/ 6858000 h 6858000"/>
              <a:gd name="connsiteX51" fmla="*/ 0 w 4270133"/>
              <a:gd name="connsiteY51" fmla="*/ 6858000 h 6858000"/>
              <a:gd name="connsiteX52" fmla="*/ 0 w 4270133"/>
              <a:gd name="connsiteY5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845228 w 4270133"/>
              <a:gd name="connsiteY21" fmla="*/ 594002 h 6858000"/>
              <a:gd name="connsiteX22" fmla="*/ 3845504 w 4270133"/>
              <a:gd name="connsiteY22" fmla="*/ 595358 h 6858000"/>
              <a:gd name="connsiteX23" fmla="*/ 3845504 w 4270133"/>
              <a:gd name="connsiteY23" fmla="*/ 597171 h 6858000"/>
              <a:gd name="connsiteX24" fmla="*/ 3845504 w 4270133"/>
              <a:gd name="connsiteY24" fmla="*/ 611858 h 6858000"/>
              <a:gd name="connsiteX25" fmla="*/ 3845504 w 4270133"/>
              <a:gd name="connsiteY25" fmla="*/ 615325 h 6858000"/>
              <a:gd name="connsiteX26" fmla="*/ 3822082 w 4270133"/>
              <a:gd name="connsiteY26" fmla="*/ 639812 h 6858000"/>
              <a:gd name="connsiteX27" fmla="*/ 3585710 w 4270133"/>
              <a:gd name="connsiteY27" fmla="*/ 641481 h 6858000"/>
              <a:gd name="connsiteX28" fmla="*/ 3560059 w 4270133"/>
              <a:gd name="connsiteY28" fmla="*/ 615325 h 6858000"/>
              <a:gd name="connsiteX29" fmla="*/ 3560059 w 4270133"/>
              <a:gd name="connsiteY29" fmla="*/ 611858 h 6858000"/>
              <a:gd name="connsiteX30" fmla="*/ 3560059 w 4270133"/>
              <a:gd name="connsiteY30" fmla="*/ 609076 h 6858000"/>
              <a:gd name="connsiteX31" fmla="*/ 3560058 w 4270133"/>
              <a:gd name="connsiteY31" fmla="*/ 609076 h 6858000"/>
              <a:gd name="connsiteX32" fmla="*/ 3558488 w 4270133"/>
              <a:gd name="connsiteY32" fmla="*/ 524982 h 6858000"/>
              <a:gd name="connsiteX33" fmla="*/ 3557828 w 4270133"/>
              <a:gd name="connsiteY33" fmla="*/ 521721 h 6858000"/>
              <a:gd name="connsiteX34" fmla="*/ 3572075 w 4270133"/>
              <a:gd name="connsiteY34" fmla="*/ 500271 h 6858000"/>
              <a:gd name="connsiteX35" fmla="*/ 3579506 w 4270133"/>
              <a:gd name="connsiteY35" fmla="*/ 498774 h 6858000"/>
              <a:gd name="connsiteX36" fmla="*/ 3579482 w 4270133"/>
              <a:gd name="connsiteY36" fmla="*/ 498442 h 6858000"/>
              <a:gd name="connsiteX37" fmla="*/ 3606823 w 4270133"/>
              <a:gd name="connsiteY37" fmla="*/ 495886 h 6858000"/>
              <a:gd name="connsiteX38" fmla="*/ 3617314 w 4270133"/>
              <a:gd name="connsiteY38" fmla="*/ 495676 h 6858000"/>
              <a:gd name="connsiteX39" fmla="*/ 3617394 w 4270133"/>
              <a:gd name="connsiteY39" fmla="*/ 495660 h 6858000"/>
              <a:gd name="connsiteX40" fmla="*/ 3617460 w 4270133"/>
              <a:gd name="connsiteY40" fmla="*/ 495673 h 6858000"/>
              <a:gd name="connsiteX41" fmla="*/ 3618132 w 4270133"/>
              <a:gd name="connsiteY41" fmla="*/ 495659 h 6858000"/>
              <a:gd name="connsiteX42" fmla="*/ 3702503 w 4270133"/>
              <a:gd name="connsiteY42" fmla="*/ 349989 h 6858000"/>
              <a:gd name="connsiteX43" fmla="*/ 3490413 w 4270133"/>
              <a:gd name="connsiteY43" fmla="*/ 571943 h 6858000"/>
              <a:gd name="connsiteX44" fmla="*/ 3702503 w 4270133"/>
              <a:gd name="connsiteY44" fmla="*/ 793897 h 6858000"/>
              <a:gd name="connsiteX45" fmla="*/ 3914592 w 4270133"/>
              <a:gd name="connsiteY45" fmla="*/ 571943 h 6858000"/>
              <a:gd name="connsiteX46" fmla="*/ 3702503 w 4270133"/>
              <a:gd name="connsiteY46" fmla="*/ 349989 h 6858000"/>
              <a:gd name="connsiteX47" fmla="*/ 0 w 4270133"/>
              <a:gd name="connsiteY47" fmla="*/ 0 h 6858000"/>
              <a:gd name="connsiteX48" fmla="*/ 4270133 w 4270133"/>
              <a:gd name="connsiteY48" fmla="*/ 0 h 6858000"/>
              <a:gd name="connsiteX49" fmla="*/ 4270133 w 4270133"/>
              <a:gd name="connsiteY49" fmla="*/ 6858000 h 6858000"/>
              <a:gd name="connsiteX50" fmla="*/ 0 w 4270133"/>
              <a:gd name="connsiteY50" fmla="*/ 6858000 h 6858000"/>
              <a:gd name="connsiteX51" fmla="*/ 0 w 4270133"/>
              <a:gd name="connsiteY5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845228 w 4270133"/>
              <a:gd name="connsiteY20" fmla="*/ 594002 h 6858000"/>
              <a:gd name="connsiteX21" fmla="*/ 3845504 w 4270133"/>
              <a:gd name="connsiteY21" fmla="*/ 595358 h 6858000"/>
              <a:gd name="connsiteX22" fmla="*/ 3845504 w 4270133"/>
              <a:gd name="connsiteY22" fmla="*/ 597171 h 6858000"/>
              <a:gd name="connsiteX23" fmla="*/ 3845504 w 4270133"/>
              <a:gd name="connsiteY23" fmla="*/ 611858 h 6858000"/>
              <a:gd name="connsiteX24" fmla="*/ 3845504 w 4270133"/>
              <a:gd name="connsiteY24" fmla="*/ 615325 h 6858000"/>
              <a:gd name="connsiteX25" fmla="*/ 3822082 w 4270133"/>
              <a:gd name="connsiteY25" fmla="*/ 639812 h 6858000"/>
              <a:gd name="connsiteX26" fmla="*/ 3585710 w 4270133"/>
              <a:gd name="connsiteY26" fmla="*/ 641481 h 6858000"/>
              <a:gd name="connsiteX27" fmla="*/ 3560059 w 4270133"/>
              <a:gd name="connsiteY27" fmla="*/ 615325 h 6858000"/>
              <a:gd name="connsiteX28" fmla="*/ 3560059 w 4270133"/>
              <a:gd name="connsiteY28" fmla="*/ 611858 h 6858000"/>
              <a:gd name="connsiteX29" fmla="*/ 3560059 w 4270133"/>
              <a:gd name="connsiteY29" fmla="*/ 609076 h 6858000"/>
              <a:gd name="connsiteX30" fmla="*/ 3560058 w 4270133"/>
              <a:gd name="connsiteY30" fmla="*/ 609076 h 6858000"/>
              <a:gd name="connsiteX31" fmla="*/ 3558488 w 4270133"/>
              <a:gd name="connsiteY31" fmla="*/ 524982 h 6858000"/>
              <a:gd name="connsiteX32" fmla="*/ 3557828 w 4270133"/>
              <a:gd name="connsiteY32" fmla="*/ 521721 h 6858000"/>
              <a:gd name="connsiteX33" fmla="*/ 3572075 w 4270133"/>
              <a:gd name="connsiteY33" fmla="*/ 500271 h 6858000"/>
              <a:gd name="connsiteX34" fmla="*/ 3579506 w 4270133"/>
              <a:gd name="connsiteY34" fmla="*/ 498774 h 6858000"/>
              <a:gd name="connsiteX35" fmla="*/ 3579482 w 4270133"/>
              <a:gd name="connsiteY35" fmla="*/ 498442 h 6858000"/>
              <a:gd name="connsiteX36" fmla="*/ 3606823 w 4270133"/>
              <a:gd name="connsiteY36" fmla="*/ 495886 h 6858000"/>
              <a:gd name="connsiteX37" fmla="*/ 3617314 w 4270133"/>
              <a:gd name="connsiteY37" fmla="*/ 495676 h 6858000"/>
              <a:gd name="connsiteX38" fmla="*/ 3617394 w 4270133"/>
              <a:gd name="connsiteY38" fmla="*/ 495660 h 6858000"/>
              <a:gd name="connsiteX39" fmla="*/ 3617460 w 4270133"/>
              <a:gd name="connsiteY39" fmla="*/ 495673 h 6858000"/>
              <a:gd name="connsiteX40" fmla="*/ 3618132 w 4270133"/>
              <a:gd name="connsiteY40" fmla="*/ 495659 h 6858000"/>
              <a:gd name="connsiteX41" fmla="*/ 3702503 w 4270133"/>
              <a:gd name="connsiteY41" fmla="*/ 349989 h 6858000"/>
              <a:gd name="connsiteX42" fmla="*/ 3490413 w 4270133"/>
              <a:gd name="connsiteY42" fmla="*/ 571943 h 6858000"/>
              <a:gd name="connsiteX43" fmla="*/ 3702503 w 4270133"/>
              <a:gd name="connsiteY43" fmla="*/ 793897 h 6858000"/>
              <a:gd name="connsiteX44" fmla="*/ 3914592 w 4270133"/>
              <a:gd name="connsiteY44" fmla="*/ 571943 h 6858000"/>
              <a:gd name="connsiteX45" fmla="*/ 3702503 w 4270133"/>
              <a:gd name="connsiteY45" fmla="*/ 349989 h 6858000"/>
              <a:gd name="connsiteX46" fmla="*/ 0 w 4270133"/>
              <a:gd name="connsiteY46" fmla="*/ 0 h 6858000"/>
              <a:gd name="connsiteX47" fmla="*/ 4270133 w 4270133"/>
              <a:gd name="connsiteY47" fmla="*/ 0 h 6858000"/>
              <a:gd name="connsiteX48" fmla="*/ 4270133 w 4270133"/>
              <a:gd name="connsiteY48" fmla="*/ 6858000 h 6858000"/>
              <a:gd name="connsiteX49" fmla="*/ 0 w 4270133"/>
              <a:gd name="connsiteY49" fmla="*/ 6858000 h 6858000"/>
              <a:gd name="connsiteX50" fmla="*/ 0 w 4270133"/>
              <a:gd name="connsiteY5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845228 w 4270133"/>
              <a:gd name="connsiteY19" fmla="*/ 594002 h 6858000"/>
              <a:gd name="connsiteX20" fmla="*/ 3845504 w 4270133"/>
              <a:gd name="connsiteY20" fmla="*/ 595358 h 6858000"/>
              <a:gd name="connsiteX21" fmla="*/ 3845504 w 4270133"/>
              <a:gd name="connsiteY21" fmla="*/ 597171 h 6858000"/>
              <a:gd name="connsiteX22" fmla="*/ 3845504 w 4270133"/>
              <a:gd name="connsiteY22" fmla="*/ 611858 h 6858000"/>
              <a:gd name="connsiteX23" fmla="*/ 3845504 w 4270133"/>
              <a:gd name="connsiteY23" fmla="*/ 615325 h 6858000"/>
              <a:gd name="connsiteX24" fmla="*/ 3822082 w 4270133"/>
              <a:gd name="connsiteY24" fmla="*/ 639812 h 6858000"/>
              <a:gd name="connsiteX25" fmla="*/ 3585710 w 4270133"/>
              <a:gd name="connsiteY25" fmla="*/ 641481 h 6858000"/>
              <a:gd name="connsiteX26" fmla="*/ 3560059 w 4270133"/>
              <a:gd name="connsiteY26" fmla="*/ 615325 h 6858000"/>
              <a:gd name="connsiteX27" fmla="*/ 3560059 w 4270133"/>
              <a:gd name="connsiteY27" fmla="*/ 611858 h 6858000"/>
              <a:gd name="connsiteX28" fmla="*/ 3560059 w 4270133"/>
              <a:gd name="connsiteY28" fmla="*/ 609076 h 6858000"/>
              <a:gd name="connsiteX29" fmla="*/ 3560058 w 4270133"/>
              <a:gd name="connsiteY29" fmla="*/ 609076 h 6858000"/>
              <a:gd name="connsiteX30" fmla="*/ 3558488 w 4270133"/>
              <a:gd name="connsiteY30" fmla="*/ 524982 h 6858000"/>
              <a:gd name="connsiteX31" fmla="*/ 3557828 w 4270133"/>
              <a:gd name="connsiteY31" fmla="*/ 521721 h 6858000"/>
              <a:gd name="connsiteX32" fmla="*/ 3572075 w 4270133"/>
              <a:gd name="connsiteY32" fmla="*/ 500271 h 6858000"/>
              <a:gd name="connsiteX33" fmla="*/ 3579506 w 4270133"/>
              <a:gd name="connsiteY33" fmla="*/ 498774 h 6858000"/>
              <a:gd name="connsiteX34" fmla="*/ 3579482 w 4270133"/>
              <a:gd name="connsiteY34" fmla="*/ 498442 h 6858000"/>
              <a:gd name="connsiteX35" fmla="*/ 3606823 w 4270133"/>
              <a:gd name="connsiteY35" fmla="*/ 495886 h 6858000"/>
              <a:gd name="connsiteX36" fmla="*/ 3617314 w 4270133"/>
              <a:gd name="connsiteY36" fmla="*/ 495676 h 6858000"/>
              <a:gd name="connsiteX37" fmla="*/ 3617394 w 4270133"/>
              <a:gd name="connsiteY37" fmla="*/ 495660 h 6858000"/>
              <a:gd name="connsiteX38" fmla="*/ 3617460 w 4270133"/>
              <a:gd name="connsiteY38" fmla="*/ 495673 h 6858000"/>
              <a:gd name="connsiteX39" fmla="*/ 3618132 w 4270133"/>
              <a:gd name="connsiteY39" fmla="*/ 495659 h 6858000"/>
              <a:gd name="connsiteX40" fmla="*/ 3702503 w 4270133"/>
              <a:gd name="connsiteY40" fmla="*/ 349989 h 6858000"/>
              <a:gd name="connsiteX41" fmla="*/ 3490413 w 4270133"/>
              <a:gd name="connsiteY41" fmla="*/ 571943 h 6858000"/>
              <a:gd name="connsiteX42" fmla="*/ 3702503 w 4270133"/>
              <a:gd name="connsiteY42" fmla="*/ 793897 h 6858000"/>
              <a:gd name="connsiteX43" fmla="*/ 3914592 w 4270133"/>
              <a:gd name="connsiteY43" fmla="*/ 571943 h 6858000"/>
              <a:gd name="connsiteX44" fmla="*/ 3702503 w 4270133"/>
              <a:gd name="connsiteY44" fmla="*/ 349989 h 6858000"/>
              <a:gd name="connsiteX45" fmla="*/ 0 w 4270133"/>
              <a:gd name="connsiteY45" fmla="*/ 0 h 6858000"/>
              <a:gd name="connsiteX46" fmla="*/ 4270133 w 4270133"/>
              <a:gd name="connsiteY46" fmla="*/ 0 h 6858000"/>
              <a:gd name="connsiteX47" fmla="*/ 4270133 w 4270133"/>
              <a:gd name="connsiteY47" fmla="*/ 6858000 h 6858000"/>
              <a:gd name="connsiteX48" fmla="*/ 0 w 4270133"/>
              <a:gd name="connsiteY48" fmla="*/ 6858000 h 6858000"/>
              <a:gd name="connsiteX49" fmla="*/ 0 w 4270133"/>
              <a:gd name="connsiteY4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845228 w 4270133"/>
              <a:gd name="connsiteY18" fmla="*/ 594002 h 6858000"/>
              <a:gd name="connsiteX19" fmla="*/ 3845504 w 4270133"/>
              <a:gd name="connsiteY19" fmla="*/ 595358 h 6858000"/>
              <a:gd name="connsiteX20" fmla="*/ 3845504 w 4270133"/>
              <a:gd name="connsiteY20" fmla="*/ 597171 h 6858000"/>
              <a:gd name="connsiteX21" fmla="*/ 3845504 w 4270133"/>
              <a:gd name="connsiteY21" fmla="*/ 611858 h 6858000"/>
              <a:gd name="connsiteX22" fmla="*/ 3845504 w 4270133"/>
              <a:gd name="connsiteY22" fmla="*/ 615325 h 6858000"/>
              <a:gd name="connsiteX23" fmla="*/ 3822082 w 4270133"/>
              <a:gd name="connsiteY23" fmla="*/ 639812 h 6858000"/>
              <a:gd name="connsiteX24" fmla="*/ 3585710 w 4270133"/>
              <a:gd name="connsiteY24" fmla="*/ 641481 h 6858000"/>
              <a:gd name="connsiteX25" fmla="*/ 3560059 w 4270133"/>
              <a:gd name="connsiteY25" fmla="*/ 615325 h 6858000"/>
              <a:gd name="connsiteX26" fmla="*/ 3560059 w 4270133"/>
              <a:gd name="connsiteY26" fmla="*/ 611858 h 6858000"/>
              <a:gd name="connsiteX27" fmla="*/ 3560059 w 4270133"/>
              <a:gd name="connsiteY27" fmla="*/ 609076 h 6858000"/>
              <a:gd name="connsiteX28" fmla="*/ 3560058 w 4270133"/>
              <a:gd name="connsiteY28" fmla="*/ 609076 h 6858000"/>
              <a:gd name="connsiteX29" fmla="*/ 3558488 w 4270133"/>
              <a:gd name="connsiteY29" fmla="*/ 524982 h 6858000"/>
              <a:gd name="connsiteX30" fmla="*/ 3557828 w 4270133"/>
              <a:gd name="connsiteY30" fmla="*/ 521721 h 6858000"/>
              <a:gd name="connsiteX31" fmla="*/ 3572075 w 4270133"/>
              <a:gd name="connsiteY31" fmla="*/ 500271 h 6858000"/>
              <a:gd name="connsiteX32" fmla="*/ 3579506 w 4270133"/>
              <a:gd name="connsiteY32" fmla="*/ 498774 h 6858000"/>
              <a:gd name="connsiteX33" fmla="*/ 3579482 w 4270133"/>
              <a:gd name="connsiteY33" fmla="*/ 498442 h 6858000"/>
              <a:gd name="connsiteX34" fmla="*/ 3606823 w 4270133"/>
              <a:gd name="connsiteY34" fmla="*/ 495886 h 6858000"/>
              <a:gd name="connsiteX35" fmla="*/ 3617314 w 4270133"/>
              <a:gd name="connsiteY35" fmla="*/ 495676 h 6858000"/>
              <a:gd name="connsiteX36" fmla="*/ 3617394 w 4270133"/>
              <a:gd name="connsiteY36" fmla="*/ 495660 h 6858000"/>
              <a:gd name="connsiteX37" fmla="*/ 3617460 w 4270133"/>
              <a:gd name="connsiteY37" fmla="*/ 495673 h 6858000"/>
              <a:gd name="connsiteX38" fmla="*/ 3618132 w 4270133"/>
              <a:gd name="connsiteY38" fmla="*/ 495659 h 6858000"/>
              <a:gd name="connsiteX39" fmla="*/ 3702503 w 4270133"/>
              <a:gd name="connsiteY39" fmla="*/ 349989 h 6858000"/>
              <a:gd name="connsiteX40" fmla="*/ 3490413 w 4270133"/>
              <a:gd name="connsiteY40" fmla="*/ 571943 h 6858000"/>
              <a:gd name="connsiteX41" fmla="*/ 3702503 w 4270133"/>
              <a:gd name="connsiteY41" fmla="*/ 793897 h 6858000"/>
              <a:gd name="connsiteX42" fmla="*/ 3914592 w 4270133"/>
              <a:gd name="connsiteY42" fmla="*/ 571943 h 6858000"/>
              <a:gd name="connsiteX43" fmla="*/ 3702503 w 4270133"/>
              <a:gd name="connsiteY43" fmla="*/ 349989 h 6858000"/>
              <a:gd name="connsiteX44" fmla="*/ 0 w 4270133"/>
              <a:gd name="connsiteY44" fmla="*/ 0 h 6858000"/>
              <a:gd name="connsiteX45" fmla="*/ 4270133 w 4270133"/>
              <a:gd name="connsiteY45" fmla="*/ 0 h 6858000"/>
              <a:gd name="connsiteX46" fmla="*/ 4270133 w 4270133"/>
              <a:gd name="connsiteY46" fmla="*/ 6858000 h 6858000"/>
              <a:gd name="connsiteX47" fmla="*/ 0 w 4270133"/>
              <a:gd name="connsiteY47" fmla="*/ 6858000 h 6858000"/>
              <a:gd name="connsiteX48" fmla="*/ 0 w 4270133"/>
              <a:gd name="connsiteY4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845228 w 4270133"/>
              <a:gd name="connsiteY17" fmla="*/ 594002 h 6858000"/>
              <a:gd name="connsiteX18" fmla="*/ 3845504 w 4270133"/>
              <a:gd name="connsiteY18" fmla="*/ 595358 h 6858000"/>
              <a:gd name="connsiteX19" fmla="*/ 3845504 w 4270133"/>
              <a:gd name="connsiteY19" fmla="*/ 597171 h 6858000"/>
              <a:gd name="connsiteX20" fmla="*/ 3845504 w 4270133"/>
              <a:gd name="connsiteY20" fmla="*/ 611858 h 6858000"/>
              <a:gd name="connsiteX21" fmla="*/ 3845504 w 4270133"/>
              <a:gd name="connsiteY21" fmla="*/ 615325 h 6858000"/>
              <a:gd name="connsiteX22" fmla="*/ 3822082 w 4270133"/>
              <a:gd name="connsiteY22" fmla="*/ 639812 h 6858000"/>
              <a:gd name="connsiteX23" fmla="*/ 3585710 w 4270133"/>
              <a:gd name="connsiteY23" fmla="*/ 641481 h 6858000"/>
              <a:gd name="connsiteX24" fmla="*/ 3560059 w 4270133"/>
              <a:gd name="connsiteY24" fmla="*/ 615325 h 6858000"/>
              <a:gd name="connsiteX25" fmla="*/ 3560059 w 4270133"/>
              <a:gd name="connsiteY25" fmla="*/ 611858 h 6858000"/>
              <a:gd name="connsiteX26" fmla="*/ 3560059 w 4270133"/>
              <a:gd name="connsiteY26" fmla="*/ 609076 h 6858000"/>
              <a:gd name="connsiteX27" fmla="*/ 3560058 w 4270133"/>
              <a:gd name="connsiteY27" fmla="*/ 609076 h 6858000"/>
              <a:gd name="connsiteX28" fmla="*/ 3558488 w 4270133"/>
              <a:gd name="connsiteY28" fmla="*/ 524982 h 6858000"/>
              <a:gd name="connsiteX29" fmla="*/ 3557828 w 4270133"/>
              <a:gd name="connsiteY29" fmla="*/ 521721 h 6858000"/>
              <a:gd name="connsiteX30" fmla="*/ 3572075 w 4270133"/>
              <a:gd name="connsiteY30" fmla="*/ 500271 h 6858000"/>
              <a:gd name="connsiteX31" fmla="*/ 3579506 w 4270133"/>
              <a:gd name="connsiteY31" fmla="*/ 498774 h 6858000"/>
              <a:gd name="connsiteX32" fmla="*/ 3579482 w 4270133"/>
              <a:gd name="connsiteY32" fmla="*/ 498442 h 6858000"/>
              <a:gd name="connsiteX33" fmla="*/ 3606823 w 4270133"/>
              <a:gd name="connsiteY33" fmla="*/ 495886 h 6858000"/>
              <a:gd name="connsiteX34" fmla="*/ 3617314 w 4270133"/>
              <a:gd name="connsiteY34" fmla="*/ 495676 h 6858000"/>
              <a:gd name="connsiteX35" fmla="*/ 3617394 w 4270133"/>
              <a:gd name="connsiteY35" fmla="*/ 495660 h 6858000"/>
              <a:gd name="connsiteX36" fmla="*/ 3617460 w 4270133"/>
              <a:gd name="connsiteY36" fmla="*/ 495673 h 6858000"/>
              <a:gd name="connsiteX37" fmla="*/ 3618132 w 4270133"/>
              <a:gd name="connsiteY37" fmla="*/ 495659 h 6858000"/>
              <a:gd name="connsiteX38" fmla="*/ 3702503 w 4270133"/>
              <a:gd name="connsiteY38" fmla="*/ 349989 h 6858000"/>
              <a:gd name="connsiteX39" fmla="*/ 3490413 w 4270133"/>
              <a:gd name="connsiteY39" fmla="*/ 571943 h 6858000"/>
              <a:gd name="connsiteX40" fmla="*/ 3702503 w 4270133"/>
              <a:gd name="connsiteY40" fmla="*/ 793897 h 6858000"/>
              <a:gd name="connsiteX41" fmla="*/ 3914592 w 4270133"/>
              <a:gd name="connsiteY41" fmla="*/ 571943 h 6858000"/>
              <a:gd name="connsiteX42" fmla="*/ 3702503 w 4270133"/>
              <a:gd name="connsiteY42" fmla="*/ 349989 h 6858000"/>
              <a:gd name="connsiteX43" fmla="*/ 0 w 4270133"/>
              <a:gd name="connsiteY43" fmla="*/ 0 h 6858000"/>
              <a:gd name="connsiteX44" fmla="*/ 4270133 w 4270133"/>
              <a:gd name="connsiteY44" fmla="*/ 0 h 6858000"/>
              <a:gd name="connsiteX45" fmla="*/ 4270133 w 4270133"/>
              <a:gd name="connsiteY45" fmla="*/ 6858000 h 6858000"/>
              <a:gd name="connsiteX46" fmla="*/ 0 w 4270133"/>
              <a:gd name="connsiteY46" fmla="*/ 6858000 h 6858000"/>
              <a:gd name="connsiteX47" fmla="*/ 0 w 4270133"/>
              <a:gd name="connsiteY4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845228 w 4270133"/>
              <a:gd name="connsiteY16" fmla="*/ 594002 h 6858000"/>
              <a:gd name="connsiteX17" fmla="*/ 3845504 w 4270133"/>
              <a:gd name="connsiteY17" fmla="*/ 595358 h 6858000"/>
              <a:gd name="connsiteX18" fmla="*/ 3845504 w 4270133"/>
              <a:gd name="connsiteY18" fmla="*/ 597171 h 6858000"/>
              <a:gd name="connsiteX19" fmla="*/ 3845504 w 4270133"/>
              <a:gd name="connsiteY19" fmla="*/ 611858 h 6858000"/>
              <a:gd name="connsiteX20" fmla="*/ 3845504 w 4270133"/>
              <a:gd name="connsiteY20" fmla="*/ 615325 h 6858000"/>
              <a:gd name="connsiteX21" fmla="*/ 3822082 w 4270133"/>
              <a:gd name="connsiteY21" fmla="*/ 639812 h 6858000"/>
              <a:gd name="connsiteX22" fmla="*/ 3585710 w 4270133"/>
              <a:gd name="connsiteY22" fmla="*/ 641481 h 6858000"/>
              <a:gd name="connsiteX23" fmla="*/ 3560059 w 4270133"/>
              <a:gd name="connsiteY23" fmla="*/ 615325 h 6858000"/>
              <a:gd name="connsiteX24" fmla="*/ 3560059 w 4270133"/>
              <a:gd name="connsiteY24" fmla="*/ 611858 h 6858000"/>
              <a:gd name="connsiteX25" fmla="*/ 3560059 w 4270133"/>
              <a:gd name="connsiteY25" fmla="*/ 609076 h 6858000"/>
              <a:gd name="connsiteX26" fmla="*/ 3560058 w 4270133"/>
              <a:gd name="connsiteY26" fmla="*/ 609076 h 6858000"/>
              <a:gd name="connsiteX27" fmla="*/ 3558488 w 4270133"/>
              <a:gd name="connsiteY27" fmla="*/ 524982 h 6858000"/>
              <a:gd name="connsiteX28" fmla="*/ 3557828 w 4270133"/>
              <a:gd name="connsiteY28" fmla="*/ 521721 h 6858000"/>
              <a:gd name="connsiteX29" fmla="*/ 3572075 w 4270133"/>
              <a:gd name="connsiteY29" fmla="*/ 500271 h 6858000"/>
              <a:gd name="connsiteX30" fmla="*/ 3579506 w 4270133"/>
              <a:gd name="connsiteY30" fmla="*/ 498774 h 6858000"/>
              <a:gd name="connsiteX31" fmla="*/ 3579482 w 4270133"/>
              <a:gd name="connsiteY31" fmla="*/ 498442 h 6858000"/>
              <a:gd name="connsiteX32" fmla="*/ 3606823 w 4270133"/>
              <a:gd name="connsiteY32" fmla="*/ 495886 h 6858000"/>
              <a:gd name="connsiteX33" fmla="*/ 3617314 w 4270133"/>
              <a:gd name="connsiteY33" fmla="*/ 495676 h 6858000"/>
              <a:gd name="connsiteX34" fmla="*/ 3617394 w 4270133"/>
              <a:gd name="connsiteY34" fmla="*/ 495660 h 6858000"/>
              <a:gd name="connsiteX35" fmla="*/ 3617460 w 4270133"/>
              <a:gd name="connsiteY35" fmla="*/ 495673 h 6858000"/>
              <a:gd name="connsiteX36" fmla="*/ 3618132 w 4270133"/>
              <a:gd name="connsiteY36" fmla="*/ 495659 h 6858000"/>
              <a:gd name="connsiteX37" fmla="*/ 3702503 w 4270133"/>
              <a:gd name="connsiteY37" fmla="*/ 349989 h 6858000"/>
              <a:gd name="connsiteX38" fmla="*/ 3490413 w 4270133"/>
              <a:gd name="connsiteY38" fmla="*/ 571943 h 6858000"/>
              <a:gd name="connsiteX39" fmla="*/ 3702503 w 4270133"/>
              <a:gd name="connsiteY39" fmla="*/ 793897 h 6858000"/>
              <a:gd name="connsiteX40" fmla="*/ 3914592 w 4270133"/>
              <a:gd name="connsiteY40" fmla="*/ 571943 h 6858000"/>
              <a:gd name="connsiteX41" fmla="*/ 3702503 w 4270133"/>
              <a:gd name="connsiteY41" fmla="*/ 349989 h 6858000"/>
              <a:gd name="connsiteX42" fmla="*/ 0 w 4270133"/>
              <a:gd name="connsiteY42" fmla="*/ 0 h 6858000"/>
              <a:gd name="connsiteX43" fmla="*/ 4270133 w 4270133"/>
              <a:gd name="connsiteY43" fmla="*/ 0 h 6858000"/>
              <a:gd name="connsiteX44" fmla="*/ 4270133 w 4270133"/>
              <a:gd name="connsiteY44" fmla="*/ 6858000 h 6858000"/>
              <a:gd name="connsiteX45" fmla="*/ 0 w 4270133"/>
              <a:gd name="connsiteY45" fmla="*/ 6858000 h 6858000"/>
              <a:gd name="connsiteX46" fmla="*/ 0 w 4270133"/>
              <a:gd name="connsiteY4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845228 w 4270133"/>
              <a:gd name="connsiteY15" fmla="*/ 594002 h 6858000"/>
              <a:gd name="connsiteX16" fmla="*/ 3845504 w 4270133"/>
              <a:gd name="connsiteY16" fmla="*/ 595358 h 6858000"/>
              <a:gd name="connsiteX17" fmla="*/ 3845504 w 4270133"/>
              <a:gd name="connsiteY17" fmla="*/ 597171 h 6858000"/>
              <a:gd name="connsiteX18" fmla="*/ 3845504 w 4270133"/>
              <a:gd name="connsiteY18" fmla="*/ 611858 h 6858000"/>
              <a:gd name="connsiteX19" fmla="*/ 3845504 w 4270133"/>
              <a:gd name="connsiteY19" fmla="*/ 615325 h 6858000"/>
              <a:gd name="connsiteX20" fmla="*/ 3822082 w 4270133"/>
              <a:gd name="connsiteY20" fmla="*/ 639812 h 6858000"/>
              <a:gd name="connsiteX21" fmla="*/ 3585710 w 4270133"/>
              <a:gd name="connsiteY21" fmla="*/ 641481 h 6858000"/>
              <a:gd name="connsiteX22" fmla="*/ 3560059 w 4270133"/>
              <a:gd name="connsiteY22" fmla="*/ 615325 h 6858000"/>
              <a:gd name="connsiteX23" fmla="*/ 3560059 w 4270133"/>
              <a:gd name="connsiteY23" fmla="*/ 611858 h 6858000"/>
              <a:gd name="connsiteX24" fmla="*/ 3560059 w 4270133"/>
              <a:gd name="connsiteY24" fmla="*/ 609076 h 6858000"/>
              <a:gd name="connsiteX25" fmla="*/ 3560058 w 4270133"/>
              <a:gd name="connsiteY25" fmla="*/ 609076 h 6858000"/>
              <a:gd name="connsiteX26" fmla="*/ 3558488 w 4270133"/>
              <a:gd name="connsiteY26" fmla="*/ 524982 h 6858000"/>
              <a:gd name="connsiteX27" fmla="*/ 3557828 w 4270133"/>
              <a:gd name="connsiteY27" fmla="*/ 521721 h 6858000"/>
              <a:gd name="connsiteX28" fmla="*/ 3572075 w 4270133"/>
              <a:gd name="connsiteY28" fmla="*/ 500271 h 6858000"/>
              <a:gd name="connsiteX29" fmla="*/ 3579506 w 4270133"/>
              <a:gd name="connsiteY29" fmla="*/ 498774 h 6858000"/>
              <a:gd name="connsiteX30" fmla="*/ 3579482 w 4270133"/>
              <a:gd name="connsiteY30" fmla="*/ 498442 h 6858000"/>
              <a:gd name="connsiteX31" fmla="*/ 3606823 w 4270133"/>
              <a:gd name="connsiteY31" fmla="*/ 495886 h 6858000"/>
              <a:gd name="connsiteX32" fmla="*/ 3617314 w 4270133"/>
              <a:gd name="connsiteY32" fmla="*/ 495676 h 6858000"/>
              <a:gd name="connsiteX33" fmla="*/ 3617394 w 4270133"/>
              <a:gd name="connsiteY33" fmla="*/ 495660 h 6858000"/>
              <a:gd name="connsiteX34" fmla="*/ 3617460 w 4270133"/>
              <a:gd name="connsiteY34" fmla="*/ 495673 h 6858000"/>
              <a:gd name="connsiteX35" fmla="*/ 3618132 w 4270133"/>
              <a:gd name="connsiteY35" fmla="*/ 495659 h 6858000"/>
              <a:gd name="connsiteX36" fmla="*/ 3702503 w 4270133"/>
              <a:gd name="connsiteY36" fmla="*/ 349989 h 6858000"/>
              <a:gd name="connsiteX37" fmla="*/ 3490413 w 4270133"/>
              <a:gd name="connsiteY37" fmla="*/ 571943 h 6858000"/>
              <a:gd name="connsiteX38" fmla="*/ 3702503 w 4270133"/>
              <a:gd name="connsiteY38" fmla="*/ 793897 h 6858000"/>
              <a:gd name="connsiteX39" fmla="*/ 3914592 w 4270133"/>
              <a:gd name="connsiteY39" fmla="*/ 571943 h 6858000"/>
              <a:gd name="connsiteX40" fmla="*/ 3702503 w 4270133"/>
              <a:gd name="connsiteY40" fmla="*/ 349989 h 6858000"/>
              <a:gd name="connsiteX41" fmla="*/ 0 w 4270133"/>
              <a:gd name="connsiteY41" fmla="*/ 0 h 6858000"/>
              <a:gd name="connsiteX42" fmla="*/ 4270133 w 4270133"/>
              <a:gd name="connsiteY42" fmla="*/ 0 h 6858000"/>
              <a:gd name="connsiteX43" fmla="*/ 4270133 w 4270133"/>
              <a:gd name="connsiteY43" fmla="*/ 6858000 h 6858000"/>
              <a:gd name="connsiteX44" fmla="*/ 0 w 4270133"/>
              <a:gd name="connsiteY44" fmla="*/ 6858000 h 6858000"/>
              <a:gd name="connsiteX45" fmla="*/ 0 w 4270133"/>
              <a:gd name="connsiteY4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845228 w 4270133"/>
              <a:gd name="connsiteY14" fmla="*/ 594002 h 6858000"/>
              <a:gd name="connsiteX15" fmla="*/ 3845504 w 4270133"/>
              <a:gd name="connsiteY15" fmla="*/ 595358 h 6858000"/>
              <a:gd name="connsiteX16" fmla="*/ 3845504 w 4270133"/>
              <a:gd name="connsiteY16" fmla="*/ 597171 h 6858000"/>
              <a:gd name="connsiteX17" fmla="*/ 3845504 w 4270133"/>
              <a:gd name="connsiteY17" fmla="*/ 611858 h 6858000"/>
              <a:gd name="connsiteX18" fmla="*/ 3845504 w 4270133"/>
              <a:gd name="connsiteY18" fmla="*/ 615325 h 6858000"/>
              <a:gd name="connsiteX19" fmla="*/ 3822082 w 4270133"/>
              <a:gd name="connsiteY19" fmla="*/ 639812 h 6858000"/>
              <a:gd name="connsiteX20" fmla="*/ 3585710 w 4270133"/>
              <a:gd name="connsiteY20" fmla="*/ 641481 h 6858000"/>
              <a:gd name="connsiteX21" fmla="*/ 3560059 w 4270133"/>
              <a:gd name="connsiteY21" fmla="*/ 615325 h 6858000"/>
              <a:gd name="connsiteX22" fmla="*/ 3560059 w 4270133"/>
              <a:gd name="connsiteY22" fmla="*/ 611858 h 6858000"/>
              <a:gd name="connsiteX23" fmla="*/ 3560059 w 4270133"/>
              <a:gd name="connsiteY23" fmla="*/ 609076 h 6858000"/>
              <a:gd name="connsiteX24" fmla="*/ 3560058 w 4270133"/>
              <a:gd name="connsiteY24" fmla="*/ 609076 h 6858000"/>
              <a:gd name="connsiteX25" fmla="*/ 3558488 w 4270133"/>
              <a:gd name="connsiteY25" fmla="*/ 524982 h 6858000"/>
              <a:gd name="connsiteX26" fmla="*/ 3557828 w 4270133"/>
              <a:gd name="connsiteY26" fmla="*/ 521721 h 6858000"/>
              <a:gd name="connsiteX27" fmla="*/ 3572075 w 4270133"/>
              <a:gd name="connsiteY27" fmla="*/ 500271 h 6858000"/>
              <a:gd name="connsiteX28" fmla="*/ 3579506 w 4270133"/>
              <a:gd name="connsiteY28" fmla="*/ 498774 h 6858000"/>
              <a:gd name="connsiteX29" fmla="*/ 3579482 w 4270133"/>
              <a:gd name="connsiteY29" fmla="*/ 498442 h 6858000"/>
              <a:gd name="connsiteX30" fmla="*/ 3606823 w 4270133"/>
              <a:gd name="connsiteY30" fmla="*/ 495886 h 6858000"/>
              <a:gd name="connsiteX31" fmla="*/ 3617314 w 4270133"/>
              <a:gd name="connsiteY31" fmla="*/ 495676 h 6858000"/>
              <a:gd name="connsiteX32" fmla="*/ 3617394 w 4270133"/>
              <a:gd name="connsiteY32" fmla="*/ 495660 h 6858000"/>
              <a:gd name="connsiteX33" fmla="*/ 3617460 w 4270133"/>
              <a:gd name="connsiteY33" fmla="*/ 495673 h 6858000"/>
              <a:gd name="connsiteX34" fmla="*/ 3618132 w 4270133"/>
              <a:gd name="connsiteY34" fmla="*/ 495659 h 6858000"/>
              <a:gd name="connsiteX35" fmla="*/ 3702503 w 4270133"/>
              <a:gd name="connsiteY35" fmla="*/ 349989 h 6858000"/>
              <a:gd name="connsiteX36" fmla="*/ 3490413 w 4270133"/>
              <a:gd name="connsiteY36" fmla="*/ 571943 h 6858000"/>
              <a:gd name="connsiteX37" fmla="*/ 3702503 w 4270133"/>
              <a:gd name="connsiteY37" fmla="*/ 793897 h 6858000"/>
              <a:gd name="connsiteX38" fmla="*/ 3914592 w 4270133"/>
              <a:gd name="connsiteY38" fmla="*/ 571943 h 6858000"/>
              <a:gd name="connsiteX39" fmla="*/ 3702503 w 4270133"/>
              <a:gd name="connsiteY39" fmla="*/ 349989 h 6858000"/>
              <a:gd name="connsiteX40" fmla="*/ 0 w 4270133"/>
              <a:gd name="connsiteY40" fmla="*/ 0 h 6858000"/>
              <a:gd name="connsiteX41" fmla="*/ 4270133 w 4270133"/>
              <a:gd name="connsiteY41" fmla="*/ 0 h 6858000"/>
              <a:gd name="connsiteX42" fmla="*/ 4270133 w 4270133"/>
              <a:gd name="connsiteY42" fmla="*/ 6858000 h 6858000"/>
              <a:gd name="connsiteX43" fmla="*/ 0 w 4270133"/>
              <a:gd name="connsiteY43" fmla="*/ 6858000 h 6858000"/>
              <a:gd name="connsiteX44" fmla="*/ 0 w 4270133"/>
              <a:gd name="connsiteY4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822082 w 4270133"/>
              <a:gd name="connsiteY18" fmla="*/ 639812 h 6858000"/>
              <a:gd name="connsiteX19" fmla="*/ 3585710 w 4270133"/>
              <a:gd name="connsiteY19" fmla="*/ 641481 h 6858000"/>
              <a:gd name="connsiteX20" fmla="*/ 3560059 w 4270133"/>
              <a:gd name="connsiteY20" fmla="*/ 615325 h 6858000"/>
              <a:gd name="connsiteX21" fmla="*/ 3560059 w 4270133"/>
              <a:gd name="connsiteY21" fmla="*/ 611858 h 6858000"/>
              <a:gd name="connsiteX22" fmla="*/ 3560059 w 4270133"/>
              <a:gd name="connsiteY22" fmla="*/ 609076 h 6858000"/>
              <a:gd name="connsiteX23" fmla="*/ 3560058 w 4270133"/>
              <a:gd name="connsiteY23" fmla="*/ 609076 h 6858000"/>
              <a:gd name="connsiteX24" fmla="*/ 3558488 w 4270133"/>
              <a:gd name="connsiteY24" fmla="*/ 524982 h 6858000"/>
              <a:gd name="connsiteX25" fmla="*/ 3557828 w 4270133"/>
              <a:gd name="connsiteY25" fmla="*/ 521721 h 6858000"/>
              <a:gd name="connsiteX26" fmla="*/ 3572075 w 4270133"/>
              <a:gd name="connsiteY26" fmla="*/ 500271 h 6858000"/>
              <a:gd name="connsiteX27" fmla="*/ 3579506 w 4270133"/>
              <a:gd name="connsiteY27" fmla="*/ 498774 h 6858000"/>
              <a:gd name="connsiteX28" fmla="*/ 3579482 w 4270133"/>
              <a:gd name="connsiteY28" fmla="*/ 498442 h 6858000"/>
              <a:gd name="connsiteX29" fmla="*/ 3606823 w 4270133"/>
              <a:gd name="connsiteY29" fmla="*/ 495886 h 6858000"/>
              <a:gd name="connsiteX30" fmla="*/ 3617314 w 4270133"/>
              <a:gd name="connsiteY30" fmla="*/ 495676 h 6858000"/>
              <a:gd name="connsiteX31" fmla="*/ 3617394 w 4270133"/>
              <a:gd name="connsiteY31" fmla="*/ 495660 h 6858000"/>
              <a:gd name="connsiteX32" fmla="*/ 3617460 w 4270133"/>
              <a:gd name="connsiteY32" fmla="*/ 495673 h 6858000"/>
              <a:gd name="connsiteX33" fmla="*/ 3618132 w 4270133"/>
              <a:gd name="connsiteY33" fmla="*/ 495659 h 6858000"/>
              <a:gd name="connsiteX34" fmla="*/ 3702503 w 4270133"/>
              <a:gd name="connsiteY34" fmla="*/ 349989 h 6858000"/>
              <a:gd name="connsiteX35" fmla="*/ 3490413 w 4270133"/>
              <a:gd name="connsiteY35" fmla="*/ 571943 h 6858000"/>
              <a:gd name="connsiteX36" fmla="*/ 3702503 w 4270133"/>
              <a:gd name="connsiteY36" fmla="*/ 793897 h 6858000"/>
              <a:gd name="connsiteX37" fmla="*/ 3914592 w 4270133"/>
              <a:gd name="connsiteY37" fmla="*/ 571943 h 6858000"/>
              <a:gd name="connsiteX38" fmla="*/ 3702503 w 4270133"/>
              <a:gd name="connsiteY38" fmla="*/ 349989 h 6858000"/>
              <a:gd name="connsiteX39" fmla="*/ 0 w 4270133"/>
              <a:gd name="connsiteY39" fmla="*/ 0 h 6858000"/>
              <a:gd name="connsiteX40" fmla="*/ 4270133 w 4270133"/>
              <a:gd name="connsiteY40" fmla="*/ 0 h 6858000"/>
              <a:gd name="connsiteX41" fmla="*/ 4270133 w 4270133"/>
              <a:gd name="connsiteY41" fmla="*/ 6858000 h 6858000"/>
              <a:gd name="connsiteX42" fmla="*/ 0 w 4270133"/>
              <a:gd name="connsiteY42" fmla="*/ 6858000 h 6858000"/>
              <a:gd name="connsiteX43" fmla="*/ 0 w 4270133"/>
              <a:gd name="connsiteY4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585710 w 4270133"/>
              <a:gd name="connsiteY18" fmla="*/ 641481 h 6858000"/>
              <a:gd name="connsiteX19" fmla="*/ 3560059 w 4270133"/>
              <a:gd name="connsiteY19" fmla="*/ 615325 h 6858000"/>
              <a:gd name="connsiteX20" fmla="*/ 3560059 w 4270133"/>
              <a:gd name="connsiteY20" fmla="*/ 611858 h 6858000"/>
              <a:gd name="connsiteX21" fmla="*/ 3560059 w 4270133"/>
              <a:gd name="connsiteY21" fmla="*/ 609076 h 6858000"/>
              <a:gd name="connsiteX22" fmla="*/ 3560058 w 4270133"/>
              <a:gd name="connsiteY22" fmla="*/ 609076 h 6858000"/>
              <a:gd name="connsiteX23" fmla="*/ 3558488 w 4270133"/>
              <a:gd name="connsiteY23" fmla="*/ 524982 h 6858000"/>
              <a:gd name="connsiteX24" fmla="*/ 3557828 w 4270133"/>
              <a:gd name="connsiteY24" fmla="*/ 521721 h 6858000"/>
              <a:gd name="connsiteX25" fmla="*/ 3572075 w 4270133"/>
              <a:gd name="connsiteY25" fmla="*/ 500271 h 6858000"/>
              <a:gd name="connsiteX26" fmla="*/ 3579506 w 4270133"/>
              <a:gd name="connsiteY26" fmla="*/ 498774 h 6858000"/>
              <a:gd name="connsiteX27" fmla="*/ 3579482 w 4270133"/>
              <a:gd name="connsiteY27" fmla="*/ 498442 h 6858000"/>
              <a:gd name="connsiteX28" fmla="*/ 3606823 w 4270133"/>
              <a:gd name="connsiteY28" fmla="*/ 495886 h 6858000"/>
              <a:gd name="connsiteX29" fmla="*/ 3617314 w 4270133"/>
              <a:gd name="connsiteY29" fmla="*/ 495676 h 6858000"/>
              <a:gd name="connsiteX30" fmla="*/ 3617394 w 4270133"/>
              <a:gd name="connsiteY30" fmla="*/ 495660 h 6858000"/>
              <a:gd name="connsiteX31" fmla="*/ 3617460 w 4270133"/>
              <a:gd name="connsiteY31" fmla="*/ 495673 h 6858000"/>
              <a:gd name="connsiteX32" fmla="*/ 3618132 w 4270133"/>
              <a:gd name="connsiteY32" fmla="*/ 495659 h 6858000"/>
              <a:gd name="connsiteX33" fmla="*/ 3702503 w 4270133"/>
              <a:gd name="connsiteY33" fmla="*/ 349989 h 6858000"/>
              <a:gd name="connsiteX34" fmla="*/ 3490413 w 4270133"/>
              <a:gd name="connsiteY34" fmla="*/ 571943 h 6858000"/>
              <a:gd name="connsiteX35" fmla="*/ 3702503 w 4270133"/>
              <a:gd name="connsiteY35" fmla="*/ 793897 h 6858000"/>
              <a:gd name="connsiteX36" fmla="*/ 3914592 w 4270133"/>
              <a:gd name="connsiteY36" fmla="*/ 571943 h 6858000"/>
              <a:gd name="connsiteX37" fmla="*/ 3702503 w 4270133"/>
              <a:gd name="connsiteY37" fmla="*/ 349989 h 6858000"/>
              <a:gd name="connsiteX38" fmla="*/ 0 w 4270133"/>
              <a:gd name="connsiteY38" fmla="*/ 0 h 6858000"/>
              <a:gd name="connsiteX39" fmla="*/ 4270133 w 4270133"/>
              <a:gd name="connsiteY39" fmla="*/ 0 h 6858000"/>
              <a:gd name="connsiteX40" fmla="*/ 4270133 w 4270133"/>
              <a:gd name="connsiteY40" fmla="*/ 6858000 h 6858000"/>
              <a:gd name="connsiteX41" fmla="*/ 0 w 4270133"/>
              <a:gd name="connsiteY41" fmla="*/ 6858000 h 6858000"/>
              <a:gd name="connsiteX42" fmla="*/ 0 w 4270133"/>
              <a:gd name="connsiteY4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585710 w 4270133"/>
              <a:gd name="connsiteY17" fmla="*/ 641481 h 6858000"/>
              <a:gd name="connsiteX18" fmla="*/ 3560059 w 4270133"/>
              <a:gd name="connsiteY18" fmla="*/ 615325 h 6858000"/>
              <a:gd name="connsiteX19" fmla="*/ 3560059 w 4270133"/>
              <a:gd name="connsiteY19" fmla="*/ 611858 h 6858000"/>
              <a:gd name="connsiteX20" fmla="*/ 3560059 w 4270133"/>
              <a:gd name="connsiteY20" fmla="*/ 609076 h 6858000"/>
              <a:gd name="connsiteX21" fmla="*/ 3560058 w 4270133"/>
              <a:gd name="connsiteY21" fmla="*/ 609076 h 6858000"/>
              <a:gd name="connsiteX22" fmla="*/ 3558488 w 4270133"/>
              <a:gd name="connsiteY22" fmla="*/ 524982 h 6858000"/>
              <a:gd name="connsiteX23" fmla="*/ 3557828 w 4270133"/>
              <a:gd name="connsiteY23" fmla="*/ 521721 h 6858000"/>
              <a:gd name="connsiteX24" fmla="*/ 3572075 w 4270133"/>
              <a:gd name="connsiteY24" fmla="*/ 500271 h 6858000"/>
              <a:gd name="connsiteX25" fmla="*/ 3579506 w 4270133"/>
              <a:gd name="connsiteY25" fmla="*/ 498774 h 6858000"/>
              <a:gd name="connsiteX26" fmla="*/ 3579482 w 4270133"/>
              <a:gd name="connsiteY26" fmla="*/ 498442 h 6858000"/>
              <a:gd name="connsiteX27" fmla="*/ 3606823 w 4270133"/>
              <a:gd name="connsiteY27" fmla="*/ 495886 h 6858000"/>
              <a:gd name="connsiteX28" fmla="*/ 3617314 w 4270133"/>
              <a:gd name="connsiteY28" fmla="*/ 495676 h 6858000"/>
              <a:gd name="connsiteX29" fmla="*/ 3617394 w 4270133"/>
              <a:gd name="connsiteY29" fmla="*/ 495660 h 6858000"/>
              <a:gd name="connsiteX30" fmla="*/ 3617460 w 4270133"/>
              <a:gd name="connsiteY30" fmla="*/ 495673 h 6858000"/>
              <a:gd name="connsiteX31" fmla="*/ 3618132 w 4270133"/>
              <a:gd name="connsiteY31" fmla="*/ 495659 h 6858000"/>
              <a:gd name="connsiteX32" fmla="*/ 3702503 w 4270133"/>
              <a:gd name="connsiteY32" fmla="*/ 349989 h 6858000"/>
              <a:gd name="connsiteX33" fmla="*/ 3490413 w 4270133"/>
              <a:gd name="connsiteY33" fmla="*/ 571943 h 6858000"/>
              <a:gd name="connsiteX34" fmla="*/ 3702503 w 4270133"/>
              <a:gd name="connsiteY34" fmla="*/ 793897 h 6858000"/>
              <a:gd name="connsiteX35" fmla="*/ 3914592 w 4270133"/>
              <a:gd name="connsiteY35" fmla="*/ 571943 h 6858000"/>
              <a:gd name="connsiteX36" fmla="*/ 3702503 w 4270133"/>
              <a:gd name="connsiteY36" fmla="*/ 349989 h 6858000"/>
              <a:gd name="connsiteX37" fmla="*/ 0 w 4270133"/>
              <a:gd name="connsiteY37" fmla="*/ 0 h 6858000"/>
              <a:gd name="connsiteX38" fmla="*/ 4270133 w 4270133"/>
              <a:gd name="connsiteY38" fmla="*/ 0 h 6858000"/>
              <a:gd name="connsiteX39" fmla="*/ 4270133 w 4270133"/>
              <a:gd name="connsiteY39" fmla="*/ 6858000 h 6858000"/>
              <a:gd name="connsiteX40" fmla="*/ 0 w 4270133"/>
              <a:gd name="connsiteY40" fmla="*/ 6858000 h 6858000"/>
              <a:gd name="connsiteX41" fmla="*/ 0 w 4270133"/>
              <a:gd name="connsiteY4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585710 w 4270133"/>
              <a:gd name="connsiteY16" fmla="*/ 641481 h 6858000"/>
              <a:gd name="connsiteX17" fmla="*/ 3560059 w 4270133"/>
              <a:gd name="connsiteY17" fmla="*/ 615325 h 6858000"/>
              <a:gd name="connsiteX18" fmla="*/ 3560059 w 4270133"/>
              <a:gd name="connsiteY18" fmla="*/ 611858 h 6858000"/>
              <a:gd name="connsiteX19" fmla="*/ 3560059 w 4270133"/>
              <a:gd name="connsiteY19" fmla="*/ 609076 h 6858000"/>
              <a:gd name="connsiteX20" fmla="*/ 3560058 w 4270133"/>
              <a:gd name="connsiteY20" fmla="*/ 609076 h 6858000"/>
              <a:gd name="connsiteX21" fmla="*/ 3558488 w 4270133"/>
              <a:gd name="connsiteY21" fmla="*/ 524982 h 6858000"/>
              <a:gd name="connsiteX22" fmla="*/ 3557828 w 4270133"/>
              <a:gd name="connsiteY22" fmla="*/ 521721 h 6858000"/>
              <a:gd name="connsiteX23" fmla="*/ 3572075 w 4270133"/>
              <a:gd name="connsiteY23" fmla="*/ 500271 h 6858000"/>
              <a:gd name="connsiteX24" fmla="*/ 3579506 w 4270133"/>
              <a:gd name="connsiteY24" fmla="*/ 498774 h 6858000"/>
              <a:gd name="connsiteX25" fmla="*/ 3579482 w 4270133"/>
              <a:gd name="connsiteY25" fmla="*/ 498442 h 6858000"/>
              <a:gd name="connsiteX26" fmla="*/ 3606823 w 4270133"/>
              <a:gd name="connsiteY26" fmla="*/ 495886 h 6858000"/>
              <a:gd name="connsiteX27" fmla="*/ 3617314 w 4270133"/>
              <a:gd name="connsiteY27" fmla="*/ 495676 h 6858000"/>
              <a:gd name="connsiteX28" fmla="*/ 3617394 w 4270133"/>
              <a:gd name="connsiteY28" fmla="*/ 495660 h 6858000"/>
              <a:gd name="connsiteX29" fmla="*/ 3617460 w 4270133"/>
              <a:gd name="connsiteY29" fmla="*/ 495673 h 6858000"/>
              <a:gd name="connsiteX30" fmla="*/ 3618132 w 4270133"/>
              <a:gd name="connsiteY30" fmla="*/ 495659 h 6858000"/>
              <a:gd name="connsiteX31" fmla="*/ 3702503 w 4270133"/>
              <a:gd name="connsiteY31" fmla="*/ 349989 h 6858000"/>
              <a:gd name="connsiteX32" fmla="*/ 3490413 w 4270133"/>
              <a:gd name="connsiteY32" fmla="*/ 571943 h 6858000"/>
              <a:gd name="connsiteX33" fmla="*/ 3702503 w 4270133"/>
              <a:gd name="connsiteY33" fmla="*/ 793897 h 6858000"/>
              <a:gd name="connsiteX34" fmla="*/ 3914592 w 4270133"/>
              <a:gd name="connsiteY34" fmla="*/ 571943 h 6858000"/>
              <a:gd name="connsiteX35" fmla="*/ 3702503 w 4270133"/>
              <a:gd name="connsiteY35" fmla="*/ 349989 h 6858000"/>
              <a:gd name="connsiteX36" fmla="*/ 0 w 4270133"/>
              <a:gd name="connsiteY36" fmla="*/ 0 h 6858000"/>
              <a:gd name="connsiteX37" fmla="*/ 4270133 w 4270133"/>
              <a:gd name="connsiteY37" fmla="*/ 0 h 6858000"/>
              <a:gd name="connsiteX38" fmla="*/ 4270133 w 4270133"/>
              <a:gd name="connsiteY38" fmla="*/ 6858000 h 6858000"/>
              <a:gd name="connsiteX39" fmla="*/ 0 w 4270133"/>
              <a:gd name="connsiteY39" fmla="*/ 6858000 h 6858000"/>
              <a:gd name="connsiteX40" fmla="*/ 0 w 4270133"/>
              <a:gd name="connsiteY4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585710 w 4270133"/>
              <a:gd name="connsiteY15" fmla="*/ 641481 h 6858000"/>
              <a:gd name="connsiteX16" fmla="*/ 3560059 w 4270133"/>
              <a:gd name="connsiteY16" fmla="*/ 615325 h 6858000"/>
              <a:gd name="connsiteX17" fmla="*/ 3560059 w 4270133"/>
              <a:gd name="connsiteY17" fmla="*/ 611858 h 6858000"/>
              <a:gd name="connsiteX18" fmla="*/ 3560059 w 4270133"/>
              <a:gd name="connsiteY18" fmla="*/ 609076 h 6858000"/>
              <a:gd name="connsiteX19" fmla="*/ 3560058 w 4270133"/>
              <a:gd name="connsiteY19" fmla="*/ 609076 h 6858000"/>
              <a:gd name="connsiteX20" fmla="*/ 3558488 w 4270133"/>
              <a:gd name="connsiteY20" fmla="*/ 524982 h 6858000"/>
              <a:gd name="connsiteX21" fmla="*/ 3557828 w 4270133"/>
              <a:gd name="connsiteY21" fmla="*/ 521721 h 6858000"/>
              <a:gd name="connsiteX22" fmla="*/ 3572075 w 4270133"/>
              <a:gd name="connsiteY22" fmla="*/ 500271 h 6858000"/>
              <a:gd name="connsiteX23" fmla="*/ 3579506 w 4270133"/>
              <a:gd name="connsiteY23" fmla="*/ 498774 h 6858000"/>
              <a:gd name="connsiteX24" fmla="*/ 3579482 w 4270133"/>
              <a:gd name="connsiteY24" fmla="*/ 498442 h 6858000"/>
              <a:gd name="connsiteX25" fmla="*/ 3606823 w 4270133"/>
              <a:gd name="connsiteY25" fmla="*/ 495886 h 6858000"/>
              <a:gd name="connsiteX26" fmla="*/ 3617314 w 4270133"/>
              <a:gd name="connsiteY26" fmla="*/ 495676 h 6858000"/>
              <a:gd name="connsiteX27" fmla="*/ 3617394 w 4270133"/>
              <a:gd name="connsiteY27" fmla="*/ 495660 h 6858000"/>
              <a:gd name="connsiteX28" fmla="*/ 3617460 w 4270133"/>
              <a:gd name="connsiteY28" fmla="*/ 495673 h 6858000"/>
              <a:gd name="connsiteX29" fmla="*/ 3618132 w 4270133"/>
              <a:gd name="connsiteY29" fmla="*/ 495659 h 6858000"/>
              <a:gd name="connsiteX30" fmla="*/ 3702503 w 4270133"/>
              <a:gd name="connsiteY30" fmla="*/ 349989 h 6858000"/>
              <a:gd name="connsiteX31" fmla="*/ 3490413 w 4270133"/>
              <a:gd name="connsiteY31" fmla="*/ 571943 h 6858000"/>
              <a:gd name="connsiteX32" fmla="*/ 3702503 w 4270133"/>
              <a:gd name="connsiteY32" fmla="*/ 793897 h 6858000"/>
              <a:gd name="connsiteX33" fmla="*/ 3914592 w 4270133"/>
              <a:gd name="connsiteY33" fmla="*/ 571943 h 6858000"/>
              <a:gd name="connsiteX34" fmla="*/ 3702503 w 4270133"/>
              <a:gd name="connsiteY34" fmla="*/ 349989 h 6858000"/>
              <a:gd name="connsiteX35" fmla="*/ 0 w 4270133"/>
              <a:gd name="connsiteY35" fmla="*/ 0 h 6858000"/>
              <a:gd name="connsiteX36" fmla="*/ 4270133 w 4270133"/>
              <a:gd name="connsiteY36" fmla="*/ 0 h 6858000"/>
              <a:gd name="connsiteX37" fmla="*/ 4270133 w 4270133"/>
              <a:gd name="connsiteY37" fmla="*/ 6858000 h 6858000"/>
              <a:gd name="connsiteX38" fmla="*/ 0 w 4270133"/>
              <a:gd name="connsiteY38" fmla="*/ 6858000 h 6858000"/>
              <a:gd name="connsiteX39" fmla="*/ 0 w 4270133"/>
              <a:gd name="connsiteY3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585710 w 4270133"/>
              <a:gd name="connsiteY14" fmla="*/ 641481 h 6858000"/>
              <a:gd name="connsiteX15" fmla="*/ 3560059 w 4270133"/>
              <a:gd name="connsiteY15" fmla="*/ 615325 h 6858000"/>
              <a:gd name="connsiteX16" fmla="*/ 3560059 w 4270133"/>
              <a:gd name="connsiteY16" fmla="*/ 611858 h 6858000"/>
              <a:gd name="connsiteX17" fmla="*/ 3560059 w 4270133"/>
              <a:gd name="connsiteY17" fmla="*/ 609076 h 6858000"/>
              <a:gd name="connsiteX18" fmla="*/ 3560058 w 4270133"/>
              <a:gd name="connsiteY18" fmla="*/ 609076 h 6858000"/>
              <a:gd name="connsiteX19" fmla="*/ 3558488 w 4270133"/>
              <a:gd name="connsiteY19" fmla="*/ 524982 h 6858000"/>
              <a:gd name="connsiteX20" fmla="*/ 3557828 w 4270133"/>
              <a:gd name="connsiteY20" fmla="*/ 521721 h 6858000"/>
              <a:gd name="connsiteX21" fmla="*/ 3572075 w 4270133"/>
              <a:gd name="connsiteY21" fmla="*/ 500271 h 6858000"/>
              <a:gd name="connsiteX22" fmla="*/ 3579506 w 4270133"/>
              <a:gd name="connsiteY22" fmla="*/ 498774 h 6858000"/>
              <a:gd name="connsiteX23" fmla="*/ 3579482 w 4270133"/>
              <a:gd name="connsiteY23" fmla="*/ 498442 h 6858000"/>
              <a:gd name="connsiteX24" fmla="*/ 3606823 w 4270133"/>
              <a:gd name="connsiteY24" fmla="*/ 495886 h 6858000"/>
              <a:gd name="connsiteX25" fmla="*/ 3617314 w 4270133"/>
              <a:gd name="connsiteY25" fmla="*/ 495676 h 6858000"/>
              <a:gd name="connsiteX26" fmla="*/ 3617394 w 4270133"/>
              <a:gd name="connsiteY26" fmla="*/ 495660 h 6858000"/>
              <a:gd name="connsiteX27" fmla="*/ 3617460 w 4270133"/>
              <a:gd name="connsiteY27" fmla="*/ 495673 h 6858000"/>
              <a:gd name="connsiteX28" fmla="*/ 3618132 w 4270133"/>
              <a:gd name="connsiteY28" fmla="*/ 495659 h 6858000"/>
              <a:gd name="connsiteX29" fmla="*/ 3702503 w 4270133"/>
              <a:gd name="connsiteY29" fmla="*/ 349989 h 6858000"/>
              <a:gd name="connsiteX30" fmla="*/ 3490413 w 4270133"/>
              <a:gd name="connsiteY30" fmla="*/ 571943 h 6858000"/>
              <a:gd name="connsiteX31" fmla="*/ 3702503 w 4270133"/>
              <a:gd name="connsiteY31" fmla="*/ 793897 h 6858000"/>
              <a:gd name="connsiteX32" fmla="*/ 3914592 w 4270133"/>
              <a:gd name="connsiteY32" fmla="*/ 571943 h 6858000"/>
              <a:gd name="connsiteX33" fmla="*/ 3702503 w 4270133"/>
              <a:gd name="connsiteY33" fmla="*/ 349989 h 6858000"/>
              <a:gd name="connsiteX34" fmla="*/ 0 w 4270133"/>
              <a:gd name="connsiteY34" fmla="*/ 0 h 6858000"/>
              <a:gd name="connsiteX35" fmla="*/ 4270133 w 4270133"/>
              <a:gd name="connsiteY35" fmla="*/ 0 h 6858000"/>
              <a:gd name="connsiteX36" fmla="*/ 4270133 w 4270133"/>
              <a:gd name="connsiteY36" fmla="*/ 6858000 h 6858000"/>
              <a:gd name="connsiteX37" fmla="*/ 0 w 4270133"/>
              <a:gd name="connsiteY37" fmla="*/ 6858000 h 6858000"/>
              <a:gd name="connsiteX38" fmla="*/ 0 w 4270133"/>
              <a:gd name="connsiteY3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845228 w 4270133"/>
              <a:gd name="connsiteY12" fmla="*/ 594002 h 6858000"/>
              <a:gd name="connsiteX13" fmla="*/ 3585710 w 4270133"/>
              <a:gd name="connsiteY13" fmla="*/ 641481 h 6858000"/>
              <a:gd name="connsiteX14" fmla="*/ 3560059 w 4270133"/>
              <a:gd name="connsiteY14" fmla="*/ 615325 h 6858000"/>
              <a:gd name="connsiteX15" fmla="*/ 3560059 w 4270133"/>
              <a:gd name="connsiteY15" fmla="*/ 611858 h 6858000"/>
              <a:gd name="connsiteX16" fmla="*/ 3560059 w 4270133"/>
              <a:gd name="connsiteY16" fmla="*/ 609076 h 6858000"/>
              <a:gd name="connsiteX17" fmla="*/ 3560058 w 4270133"/>
              <a:gd name="connsiteY17" fmla="*/ 609076 h 6858000"/>
              <a:gd name="connsiteX18" fmla="*/ 3558488 w 4270133"/>
              <a:gd name="connsiteY18" fmla="*/ 524982 h 6858000"/>
              <a:gd name="connsiteX19" fmla="*/ 3557828 w 4270133"/>
              <a:gd name="connsiteY19" fmla="*/ 521721 h 6858000"/>
              <a:gd name="connsiteX20" fmla="*/ 3572075 w 4270133"/>
              <a:gd name="connsiteY20" fmla="*/ 500271 h 6858000"/>
              <a:gd name="connsiteX21" fmla="*/ 3579506 w 4270133"/>
              <a:gd name="connsiteY21" fmla="*/ 498774 h 6858000"/>
              <a:gd name="connsiteX22" fmla="*/ 3579482 w 4270133"/>
              <a:gd name="connsiteY22" fmla="*/ 498442 h 6858000"/>
              <a:gd name="connsiteX23" fmla="*/ 3606823 w 4270133"/>
              <a:gd name="connsiteY23" fmla="*/ 495886 h 6858000"/>
              <a:gd name="connsiteX24" fmla="*/ 3617314 w 4270133"/>
              <a:gd name="connsiteY24" fmla="*/ 495676 h 6858000"/>
              <a:gd name="connsiteX25" fmla="*/ 3617394 w 4270133"/>
              <a:gd name="connsiteY25" fmla="*/ 495660 h 6858000"/>
              <a:gd name="connsiteX26" fmla="*/ 3617460 w 4270133"/>
              <a:gd name="connsiteY26" fmla="*/ 495673 h 6858000"/>
              <a:gd name="connsiteX27" fmla="*/ 3618132 w 4270133"/>
              <a:gd name="connsiteY27" fmla="*/ 495659 h 6858000"/>
              <a:gd name="connsiteX28" fmla="*/ 3702503 w 4270133"/>
              <a:gd name="connsiteY28" fmla="*/ 349989 h 6858000"/>
              <a:gd name="connsiteX29" fmla="*/ 3490413 w 4270133"/>
              <a:gd name="connsiteY29" fmla="*/ 571943 h 6858000"/>
              <a:gd name="connsiteX30" fmla="*/ 3702503 w 4270133"/>
              <a:gd name="connsiteY30" fmla="*/ 793897 h 6858000"/>
              <a:gd name="connsiteX31" fmla="*/ 3914592 w 4270133"/>
              <a:gd name="connsiteY31" fmla="*/ 571943 h 6858000"/>
              <a:gd name="connsiteX32" fmla="*/ 3702503 w 4270133"/>
              <a:gd name="connsiteY32" fmla="*/ 349989 h 6858000"/>
              <a:gd name="connsiteX33" fmla="*/ 0 w 4270133"/>
              <a:gd name="connsiteY33" fmla="*/ 0 h 6858000"/>
              <a:gd name="connsiteX34" fmla="*/ 4270133 w 4270133"/>
              <a:gd name="connsiteY34" fmla="*/ 0 h 6858000"/>
              <a:gd name="connsiteX35" fmla="*/ 4270133 w 4270133"/>
              <a:gd name="connsiteY35" fmla="*/ 6858000 h 6858000"/>
              <a:gd name="connsiteX36" fmla="*/ 0 w 4270133"/>
              <a:gd name="connsiteY36" fmla="*/ 6858000 h 6858000"/>
              <a:gd name="connsiteX37" fmla="*/ 0 w 4270133"/>
              <a:gd name="connsiteY3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585710 w 4270133"/>
              <a:gd name="connsiteY12" fmla="*/ 641481 h 6858000"/>
              <a:gd name="connsiteX13" fmla="*/ 3560059 w 4270133"/>
              <a:gd name="connsiteY13" fmla="*/ 615325 h 6858000"/>
              <a:gd name="connsiteX14" fmla="*/ 3560059 w 4270133"/>
              <a:gd name="connsiteY14" fmla="*/ 611858 h 6858000"/>
              <a:gd name="connsiteX15" fmla="*/ 3560059 w 4270133"/>
              <a:gd name="connsiteY15" fmla="*/ 609076 h 6858000"/>
              <a:gd name="connsiteX16" fmla="*/ 3560058 w 4270133"/>
              <a:gd name="connsiteY16" fmla="*/ 609076 h 6858000"/>
              <a:gd name="connsiteX17" fmla="*/ 3558488 w 4270133"/>
              <a:gd name="connsiteY17" fmla="*/ 524982 h 6858000"/>
              <a:gd name="connsiteX18" fmla="*/ 3557828 w 4270133"/>
              <a:gd name="connsiteY18" fmla="*/ 521721 h 6858000"/>
              <a:gd name="connsiteX19" fmla="*/ 3572075 w 4270133"/>
              <a:gd name="connsiteY19" fmla="*/ 500271 h 6858000"/>
              <a:gd name="connsiteX20" fmla="*/ 3579506 w 4270133"/>
              <a:gd name="connsiteY20" fmla="*/ 498774 h 6858000"/>
              <a:gd name="connsiteX21" fmla="*/ 3579482 w 4270133"/>
              <a:gd name="connsiteY21" fmla="*/ 498442 h 6858000"/>
              <a:gd name="connsiteX22" fmla="*/ 3606823 w 4270133"/>
              <a:gd name="connsiteY22" fmla="*/ 495886 h 6858000"/>
              <a:gd name="connsiteX23" fmla="*/ 3617314 w 4270133"/>
              <a:gd name="connsiteY23" fmla="*/ 495676 h 6858000"/>
              <a:gd name="connsiteX24" fmla="*/ 3617394 w 4270133"/>
              <a:gd name="connsiteY24" fmla="*/ 495660 h 6858000"/>
              <a:gd name="connsiteX25" fmla="*/ 3617460 w 4270133"/>
              <a:gd name="connsiteY25" fmla="*/ 495673 h 6858000"/>
              <a:gd name="connsiteX26" fmla="*/ 3618132 w 4270133"/>
              <a:gd name="connsiteY26" fmla="*/ 495659 h 6858000"/>
              <a:gd name="connsiteX27" fmla="*/ 3702503 w 4270133"/>
              <a:gd name="connsiteY27" fmla="*/ 349989 h 6858000"/>
              <a:gd name="connsiteX28" fmla="*/ 3490413 w 4270133"/>
              <a:gd name="connsiteY28" fmla="*/ 571943 h 6858000"/>
              <a:gd name="connsiteX29" fmla="*/ 3702503 w 4270133"/>
              <a:gd name="connsiteY29" fmla="*/ 793897 h 6858000"/>
              <a:gd name="connsiteX30" fmla="*/ 3914592 w 4270133"/>
              <a:gd name="connsiteY30" fmla="*/ 571943 h 6858000"/>
              <a:gd name="connsiteX31" fmla="*/ 3702503 w 4270133"/>
              <a:gd name="connsiteY31" fmla="*/ 349989 h 6858000"/>
              <a:gd name="connsiteX32" fmla="*/ 0 w 4270133"/>
              <a:gd name="connsiteY32" fmla="*/ 0 h 6858000"/>
              <a:gd name="connsiteX33" fmla="*/ 4270133 w 4270133"/>
              <a:gd name="connsiteY33" fmla="*/ 0 h 6858000"/>
              <a:gd name="connsiteX34" fmla="*/ 4270133 w 4270133"/>
              <a:gd name="connsiteY34" fmla="*/ 6858000 h 6858000"/>
              <a:gd name="connsiteX35" fmla="*/ 0 w 4270133"/>
              <a:gd name="connsiteY35" fmla="*/ 6858000 h 6858000"/>
              <a:gd name="connsiteX36" fmla="*/ 0 w 4270133"/>
              <a:gd name="connsiteY3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85710 w 4270133"/>
              <a:gd name="connsiteY11" fmla="*/ 641481 h 6858000"/>
              <a:gd name="connsiteX12" fmla="*/ 3560059 w 4270133"/>
              <a:gd name="connsiteY12" fmla="*/ 615325 h 6858000"/>
              <a:gd name="connsiteX13" fmla="*/ 3560059 w 4270133"/>
              <a:gd name="connsiteY13" fmla="*/ 611858 h 6858000"/>
              <a:gd name="connsiteX14" fmla="*/ 3560059 w 4270133"/>
              <a:gd name="connsiteY14" fmla="*/ 609076 h 6858000"/>
              <a:gd name="connsiteX15" fmla="*/ 3560058 w 4270133"/>
              <a:gd name="connsiteY15" fmla="*/ 609076 h 6858000"/>
              <a:gd name="connsiteX16" fmla="*/ 3558488 w 4270133"/>
              <a:gd name="connsiteY16" fmla="*/ 524982 h 6858000"/>
              <a:gd name="connsiteX17" fmla="*/ 3557828 w 4270133"/>
              <a:gd name="connsiteY17" fmla="*/ 521721 h 6858000"/>
              <a:gd name="connsiteX18" fmla="*/ 3572075 w 4270133"/>
              <a:gd name="connsiteY18" fmla="*/ 500271 h 6858000"/>
              <a:gd name="connsiteX19" fmla="*/ 3579506 w 4270133"/>
              <a:gd name="connsiteY19" fmla="*/ 498774 h 6858000"/>
              <a:gd name="connsiteX20" fmla="*/ 3579482 w 4270133"/>
              <a:gd name="connsiteY20" fmla="*/ 498442 h 6858000"/>
              <a:gd name="connsiteX21" fmla="*/ 3606823 w 4270133"/>
              <a:gd name="connsiteY21" fmla="*/ 495886 h 6858000"/>
              <a:gd name="connsiteX22" fmla="*/ 3617314 w 4270133"/>
              <a:gd name="connsiteY22" fmla="*/ 495676 h 6858000"/>
              <a:gd name="connsiteX23" fmla="*/ 3617394 w 4270133"/>
              <a:gd name="connsiteY23" fmla="*/ 495660 h 6858000"/>
              <a:gd name="connsiteX24" fmla="*/ 3617460 w 4270133"/>
              <a:gd name="connsiteY24" fmla="*/ 495673 h 6858000"/>
              <a:gd name="connsiteX25" fmla="*/ 3618132 w 4270133"/>
              <a:gd name="connsiteY25" fmla="*/ 495659 h 6858000"/>
              <a:gd name="connsiteX26" fmla="*/ 3702503 w 4270133"/>
              <a:gd name="connsiteY26" fmla="*/ 349989 h 6858000"/>
              <a:gd name="connsiteX27" fmla="*/ 3490413 w 4270133"/>
              <a:gd name="connsiteY27" fmla="*/ 571943 h 6858000"/>
              <a:gd name="connsiteX28" fmla="*/ 3702503 w 4270133"/>
              <a:gd name="connsiteY28" fmla="*/ 793897 h 6858000"/>
              <a:gd name="connsiteX29" fmla="*/ 3914592 w 4270133"/>
              <a:gd name="connsiteY29" fmla="*/ 571943 h 6858000"/>
              <a:gd name="connsiteX30" fmla="*/ 3702503 w 4270133"/>
              <a:gd name="connsiteY30" fmla="*/ 349989 h 6858000"/>
              <a:gd name="connsiteX31" fmla="*/ 0 w 4270133"/>
              <a:gd name="connsiteY31" fmla="*/ 0 h 6858000"/>
              <a:gd name="connsiteX32" fmla="*/ 4270133 w 4270133"/>
              <a:gd name="connsiteY32" fmla="*/ 0 h 6858000"/>
              <a:gd name="connsiteX33" fmla="*/ 4270133 w 4270133"/>
              <a:gd name="connsiteY33" fmla="*/ 6858000 h 6858000"/>
              <a:gd name="connsiteX34" fmla="*/ 0 w 4270133"/>
              <a:gd name="connsiteY34" fmla="*/ 6858000 h 6858000"/>
              <a:gd name="connsiteX35" fmla="*/ 0 w 4270133"/>
              <a:gd name="connsiteY3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60058 w 4270133"/>
              <a:gd name="connsiteY14" fmla="*/ 609076 h 6858000"/>
              <a:gd name="connsiteX15" fmla="*/ 3558488 w 4270133"/>
              <a:gd name="connsiteY15" fmla="*/ 524982 h 6858000"/>
              <a:gd name="connsiteX16" fmla="*/ 3557828 w 4270133"/>
              <a:gd name="connsiteY16" fmla="*/ 521721 h 6858000"/>
              <a:gd name="connsiteX17" fmla="*/ 3572075 w 4270133"/>
              <a:gd name="connsiteY17" fmla="*/ 500271 h 6858000"/>
              <a:gd name="connsiteX18" fmla="*/ 3579506 w 4270133"/>
              <a:gd name="connsiteY18" fmla="*/ 498774 h 6858000"/>
              <a:gd name="connsiteX19" fmla="*/ 3579482 w 4270133"/>
              <a:gd name="connsiteY19" fmla="*/ 498442 h 6858000"/>
              <a:gd name="connsiteX20" fmla="*/ 3606823 w 4270133"/>
              <a:gd name="connsiteY20" fmla="*/ 495886 h 6858000"/>
              <a:gd name="connsiteX21" fmla="*/ 3617314 w 4270133"/>
              <a:gd name="connsiteY21" fmla="*/ 495676 h 6858000"/>
              <a:gd name="connsiteX22" fmla="*/ 3617394 w 4270133"/>
              <a:gd name="connsiteY22" fmla="*/ 495660 h 6858000"/>
              <a:gd name="connsiteX23" fmla="*/ 3617460 w 4270133"/>
              <a:gd name="connsiteY23" fmla="*/ 495673 h 6858000"/>
              <a:gd name="connsiteX24" fmla="*/ 3618132 w 4270133"/>
              <a:gd name="connsiteY24" fmla="*/ 495659 h 6858000"/>
              <a:gd name="connsiteX25" fmla="*/ 3702503 w 4270133"/>
              <a:gd name="connsiteY25" fmla="*/ 349989 h 6858000"/>
              <a:gd name="connsiteX26" fmla="*/ 3490413 w 4270133"/>
              <a:gd name="connsiteY26" fmla="*/ 571943 h 6858000"/>
              <a:gd name="connsiteX27" fmla="*/ 3702503 w 4270133"/>
              <a:gd name="connsiteY27" fmla="*/ 793897 h 6858000"/>
              <a:gd name="connsiteX28" fmla="*/ 3914592 w 4270133"/>
              <a:gd name="connsiteY28" fmla="*/ 571943 h 6858000"/>
              <a:gd name="connsiteX29" fmla="*/ 3702503 w 4270133"/>
              <a:gd name="connsiteY29" fmla="*/ 349989 h 6858000"/>
              <a:gd name="connsiteX30" fmla="*/ 0 w 4270133"/>
              <a:gd name="connsiteY30" fmla="*/ 0 h 6858000"/>
              <a:gd name="connsiteX31" fmla="*/ 4270133 w 4270133"/>
              <a:gd name="connsiteY31" fmla="*/ 0 h 6858000"/>
              <a:gd name="connsiteX32" fmla="*/ 4270133 w 4270133"/>
              <a:gd name="connsiteY32" fmla="*/ 6858000 h 6858000"/>
              <a:gd name="connsiteX33" fmla="*/ 0 w 4270133"/>
              <a:gd name="connsiteY33" fmla="*/ 6858000 h 6858000"/>
              <a:gd name="connsiteX34" fmla="*/ 0 w 4270133"/>
              <a:gd name="connsiteY3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58488 w 4270133"/>
              <a:gd name="connsiteY14" fmla="*/ 524982 h 6858000"/>
              <a:gd name="connsiteX15" fmla="*/ 3557828 w 4270133"/>
              <a:gd name="connsiteY15" fmla="*/ 521721 h 6858000"/>
              <a:gd name="connsiteX16" fmla="*/ 3572075 w 4270133"/>
              <a:gd name="connsiteY16" fmla="*/ 500271 h 6858000"/>
              <a:gd name="connsiteX17" fmla="*/ 3579506 w 4270133"/>
              <a:gd name="connsiteY17" fmla="*/ 498774 h 6858000"/>
              <a:gd name="connsiteX18" fmla="*/ 3579482 w 4270133"/>
              <a:gd name="connsiteY18" fmla="*/ 498442 h 6858000"/>
              <a:gd name="connsiteX19" fmla="*/ 3606823 w 4270133"/>
              <a:gd name="connsiteY19" fmla="*/ 495886 h 6858000"/>
              <a:gd name="connsiteX20" fmla="*/ 3617314 w 4270133"/>
              <a:gd name="connsiteY20" fmla="*/ 495676 h 6858000"/>
              <a:gd name="connsiteX21" fmla="*/ 3617394 w 4270133"/>
              <a:gd name="connsiteY21" fmla="*/ 495660 h 6858000"/>
              <a:gd name="connsiteX22" fmla="*/ 3617460 w 4270133"/>
              <a:gd name="connsiteY22" fmla="*/ 495673 h 6858000"/>
              <a:gd name="connsiteX23" fmla="*/ 3618132 w 4270133"/>
              <a:gd name="connsiteY23" fmla="*/ 495659 h 6858000"/>
              <a:gd name="connsiteX24" fmla="*/ 3702503 w 4270133"/>
              <a:gd name="connsiteY24" fmla="*/ 349989 h 6858000"/>
              <a:gd name="connsiteX25" fmla="*/ 3490413 w 4270133"/>
              <a:gd name="connsiteY25" fmla="*/ 571943 h 6858000"/>
              <a:gd name="connsiteX26" fmla="*/ 3702503 w 4270133"/>
              <a:gd name="connsiteY26" fmla="*/ 793897 h 6858000"/>
              <a:gd name="connsiteX27" fmla="*/ 3914592 w 4270133"/>
              <a:gd name="connsiteY27" fmla="*/ 571943 h 6858000"/>
              <a:gd name="connsiteX28" fmla="*/ 3702503 w 4270133"/>
              <a:gd name="connsiteY28" fmla="*/ 349989 h 6858000"/>
              <a:gd name="connsiteX29" fmla="*/ 0 w 4270133"/>
              <a:gd name="connsiteY29" fmla="*/ 0 h 6858000"/>
              <a:gd name="connsiteX30" fmla="*/ 4270133 w 4270133"/>
              <a:gd name="connsiteY30" fmla="*/ 0 h 6858000"/>
              <a:gd name="connsiteX31" fmla="*/ 4270133 w 4270133"/>
              <a:gd name="connsiteY31" fmla="*/ 6858000 h 6858000"/>
              <a:gd name="connsiteX32" fmla="*/ 0 w 4270133"/>
              <a:gd name="connsiteY32" fmla="*/ 6858000 h 6858000"/>
              <a:gd name="connsiteX33" fmla="*/ 0 w 4270133"/>
              <a:gd name="connsiteY3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560059 w 4270133"/>
              <a:gd name="connsiteY10" fmla="*/ 615325 h 6858000"/>
              <a:gd name="connsiteX11" fmla="*/ 3560059 w 4270133"/>
              <a:gd name="connsiteY11" fmla="*/ 611858 h 6858000"/>
              <a:gd name="connsiteX12" fmla="*/ 3560059 w 4270133"/>
              <a:gd name="connsiteY12" fmla="*/ 609076 h 6858000"/>
              <a:gd name="connsiteX13" fmla="*/ 3558488 w 4270133"/>
              <a:gd name="connsiteY13" fmla="*/ 524982 h 6858000"/>
              <a:gd name="connsiteX14" fmla="*/ 3557828 w 4270133"/>
              <a:gd name="connsiteY14" fmla="*/ 521721 h 6858000"/>
              <a:gd name="connsiteX15" fmla="*/ 3572075 w 4270133"/>
              <a:gd name="connsiteY15" fmla="*/ 500271 h 6858000"/>
              <a:gd name="connsiteX16" fmla="*/ 3579506 w 4270133"/>
              <a:gd name="connsiteY16" fmla="*/ 498774 h 6858000"/>
              <a:gd name="connsiteX17" fmla="*/ 3579482 w 4270133"/>
              <a:gd name="connsiteY17" fmla="*/ 498442 h 6858000"/>
              <a:gd name="connsiteX18" fmla="*/ 3606823 w 4270133"/>
              <a:gd name="connsiteY18" fmla="*/ 495886 h 6858000"/>
              <a:gd name="connsiteX19" fmla="*/ 3617314 w 4270133"/>
              <a:gd name="connsiteY19" fmla="*/ 495676 h 6858000"/>
              <a:gd name="connsiteX20" fmla="*/ 3617394 w 4270133"/>
              <a:gd name="connsiteY20" fmla="*/ 495660 h 6858000"/>
              <a:gd name="connsiteX21" fmla="*/ 3617460 w 4270133"/>
              <a:gd name="connsiteY21" fmla="*/ 495673 h 6858000"/>
              <a:gd name="connsiteX22" fmla="*/ 3618132 w 4270133"/>
              <a:gd name="connsiteY22" fmla="*/ 495659 h 6858000"/>
              <a:gd name="connsiteX23" fmla="*/ 3702503 w 4270133"/>
              <a:gd name="connsiteY23" fmla="*/ 349989 h 6858000"/>
              <a:gd name="connsiteX24" fmla="*/ 3490413 w 4270133"/>
              <a:gd name="connsiteY24" fmla="*/ 571943 h 6858000"/>
              <a:gd name="connsiteX25" fmla="*/ 3702503 w 4270133"/>
              <a:gd name="connsiteY25" fmla="*/ 793897 h 6858000"/>
              <a:gd name="connsiteX26" fmla="*/ 3914592 w 4270133"/>
              <a:gd name="connsiteY26" fmla="*/ 571943 h 6858000"/>
              <a:gd name="connsiteX27" fmla="*/ 3702503 w 4270133"/>
              <a:gd name="connsiteY27" fmla="*/ 349989 h 6858000"/>
              <a:gd name="connsiteX28" fmla="*/ 0 w 4270133"/>
              <a:gd name="connsiteY28" fmla="*/ 0 h 6858000"/>
              <a:gd name="connsiteX29" fmla="*/ 4270133 w 4270133"/>
              <a:gd name="connsiteY29" fmla="*/ 0 h 6858000"/>
              <a:gd name="connsiteX30" fmla="*/ 4270133 w 4270133"/>
              <a:gd name="connsiteY30" fmla="*/ 6858000 h 6858000"/>
              <a:gd name="connsiteX31" fmla="*/ 0 w 4270133"/>
              <a:gd name="connsiteY31" fmla="*/ 6858000 h 6858000"/>
              <a:gd name="connsiteX32" fmla="*/ 0 w 4270133"/>
              <a:gd name="connsiteY3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560059 w 4270133"/>
              <a:gd name="connsiteY9" fmla="*/ 615325 h 6858000"/>
              <a:gd name="connsiteX10" fmla="*/ 3560059 w 4270133"/>
              <a:gd name="connsiteY10" fmla="*/ 611858 h 6858000"/>
              <a:gd name="connsiteX11" fmla="*/ 3560059 w 4270133"/>
              <a:gd name="connsiteY11" fmla="*/ 609076 h 6858000"/>
              <a:gd name="connsiteX12" fmla="*/ 3558488 w 4270133"/>
              <a:gd name="connsiteY12" fmla="*/ 524982 h 6858000"/>
              <a:gd name="connsiteX13" fmla="*/ 3557828 w 4270133"/>
              <a:gd name="connsiteY13" fmla="*/ 521721 h 6858000"/>
              <a:gd name="connsiteX14" fmla="*/ 3572075 w 4270133"/>
              <a:gd name="connsiteY14" fmla="*/ 500271 h 6858000"/>
              <a:gd name="connsiteX15" fmla="*/ 3579506 w 4270133"/>
              <a:gd name="connsiteY15" fmla="*/ 498774 h 6858000"/>
              <a:gd name="connsiteX16" fmla="*/ 3579482 w 4270133"/>
              <a:gd name="connsiteY16" fmla="*/ 498442 h 6858000"/>
              <a:gd name="connsiteX17" fmla="*/ 3606823 w 4270133"/>
              <a:gd name="connsiteY17" fmla="*/ 495886 h 6858000"/>
              <a:gd name="connsiteX18" fmla="*/ 3617314 w 4270133"/>
              <a:gd name="connsiteY18" fmla="*/ 495676 h 6858000"/>
              <a:gd name="connsiteX19" fmla="*/ 3617394 w 4270133"/>
              <a:gd name="connsiteY19" fmla="*/ 495660 h 6858000"/>
              <a:gd name="connsiteX20" fmla="*/ 3617460 w 4270133"/>
              <a:gd name="connsiteY20" fmla="*/ 495673 h 6858000"/>
              <a:gd name="connsiteX21" fmla="*/ 3618132 w 4270133"/>
              <a:gd name="connsiteY21" fmla="*/ 495659 h 6858000"/>
              <a:gd name="connsiteX22" fmla="*/ 3702503 w 4270133"/>
              <a:gd name="connsiteY22" fmla="*/ 349989 h 6858000"/>
              <a:gd name="connsiteX23" fmla="*/ 3490413 w 4270133"/>
              <a:gd name="connsiteY23" fmla="*/ 571943 h 6858000"/>
              <a:gd name="connsiteX24" fmla="*/ 3702503 w 4270133"/>
              <a:gd name="connsiteY24" fmla="*/ 793897 h 6858000"/>
              <a:gd name="connsiteX25" fmla="*/ 3914592 w 4270133"/>
              <a:gd name="connsiteY25" fmla="*/ 571943 h 6858000"/>
              <a:gd name="connsiteX26" fmla="*/ 3702503 w 4270133"/>
              <a:gd name="connsiteY26" fmla="*/ 349989 h 6858000"/>
              <a:gd name="connsiteX27" fmla="*/ 0 w 4270133"/>
              <a:gd name="connsiteY27" fmla="*/ 0 h 6858000"/>
              <a:gd name="connsiteX28" fmla="*/ 4270133 w 4270133"/>
              <a:gd name="connsiteY28" fmla="*/ 0 h 6858000"/>
              <a:gd name="connsiteX29" fmla="*/ 4270133 w 4270133"/>
              <a:gd name="connsiteY29" fmla="*/ 6858000 h 6858000"/>
              <a:gd name="connsiteX30" fmla="*/ 0 w 4270133"/>
              <a:gd name="connsiteY30" fmla="*/ 6858000 h 6858000"/>
              <a:gd name="connsiteX31" fmla="*/ 0 w 4270133"/>
              <a:gd name="connsiteY3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618132 w 4270133"/>
              <a:gd name="connsiteY20" fmla="*/ 495659 h 6858000"/>
              <a:gd name="connsiteX21" fmla="*/ 3702503 w 4270133"/>
              <a:gd name="connsiteY21" fmla="*/ 349989 h 6858000"/>
              <a:gd name="connsiteX22" fmla="*/ 3490413 w 4270133"/>
              <a:gd name="connsiteY22" fmla="*/ 571943 h 6858000"/>
              <a:gd name="connsiteX23" fmla="*/ 3702503 w 4270133"/>
              <a:gd name="connsiteY23" fmla="*/ 793897 h 6858000"/>
              <a:gd name="connsiteX24" fmla="*/ 3914592 w 4270133"/>
              <a:gd name="connsiteY24" fmla="*/ 571943 h 6858000"/>
              <a:gd name="connsiteX25" fmla="*/ 3702503 w 4270133"/>
              <a:gd name="connsiteY25" fmla="*/ 349989 h 6858000"/>
              <a:gd name="connsiteX26" fmla="*/ 0 w 4270133"/>
              <a:gd name="connsiteY26" fmla="*/ 0 h 6858000"/>
              <a:gd name="connsiteX27" fmla="*/ 4270133 w 4270133"/>
              <a:gd name="connsiteY27" fmla="*/ 0 h 6858000"/>
              <a:gd name="connsiteX28" fmla="*/ 4270133 w 4270133"/>
              <a:gd name="connsiteY28" fmla="*/ 6858000 h 6858000"/>
              <a:gd name="connsiteX29" fmla="*/ 0 w 4270133"/>
              <a:gd name="connsiteY29" fmla="*/ 6858000 h 6858000"/>
              <a:gd name="connsiteX30" fmla="*/ 0 w 4270133"/>
              <a:gd name="connsiteY30" fmla="*/ 0 h 6858000"/>
              <a:gd name="connsiteX0" fmla="*/ 3617460 w 4270133"/>
              <a:gd name="connsiteY0" fmla="*/ 495673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702503 w 4270133"/>
              <a:gd name="connsiteY20" fmla="*/ 349989 h 6858000"/>
              <a:gd name="connsiteX21" fmla="*/ 3490413 w 4270133"/>
              <a:gd name="connsiteY21" fmla="*/ 571943 h 6858000"/>
              <a:gd name="connsiteX22" fmla="*/ 3702503 w 4270133"/>
              <a:gd name="connsiteY22" fmla="*/ 793897 h 6858000"/>
              <a:gd name="connsiteX23" fmla="*/ 3914592 w 4270133"/>
              <a:gd name="connsiteY23" fmla="*/ 571943 h 6858000"/>
              <a:gd name="connsiteX24" fmla="*/ 3702503 w 4270133"/>
              <a:gd name="connsiteY24" fmla="*/ 349989 h 6858000"/>
              <a:gd name="connsiteX25" fmla="*/ 0 w 4270133"/>
              <a:gd name="connsiteY25" fmla="*/ 0 h 6858000"/>
              <a:gd name="connsiteX26" fmla="*/ 4270133 w 4270133"/>
              <a:gd name="connsiteY26" fmla="*/ 0 h 6858000"/>
              <a:gd name="connsiteX27" fmla="*/ 4270133 w 4270133"/>
              <a:gd name="connsiteY27" fmla="*/ 6858000 h 6858000"/>
              <a:gd name="connsiteX28" fmla="*/ 0 w 4270133"/>
              <a:gd name="connsiteY28" fmla="*/ 6858000 h 6858000"/>
              <a:gd name="connsiteX29" fmla="*/ 0 w 4270133"/>
              <a:gd name="connsiteY29" fmla="*/ 0 h 6858000"/>
              <a:gd name="connsiteX0" fmla="*/ 3617394 w 4270133"/>
              <a:gd name="connsiteY0" fmla="*/ 495660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702503 w 4270133"/>
              <a:gd name="connsiteY19" fmla="*/ 349989 h 6858000"/>
              <a:gd name="connsiteX20" fmla="*/ 3490413 w 4270133"/>
              <a:gd name="connsiteY20" fmla="*/ 571943 h 6858000"/>
              <a:gd name="connsiteX21" fmla="*/ 3702503 w 4270133"/>
              <a:gd name="connsiteY21" fmla="*/ 793897 h 6858000"/>
              <a:gd name="connsiteX22" fmla="*/ 3914592 w 4270133"/>
              <a:gd name="connsiteY22" fmla="*/ 571943 h 6858000"/>
              <a:gd name="connsiteX23" fmla="*/ 3702503 w 4270133"/>
              <a:gd name="connsiteY23" fmla="*/ 349989 h 6858000"/>
              <a:gd name="connsiteX24" fmla="*/ 0 w 4270133"/>
              <a:gd name="connsiteY24" fmla="*/ 0 h 6858000"/>
              <a:gd name="connsiteX25" fmla="*/ 4270133 w 4270133"/>
              <a:gd name="connsiteY25" fmla="*/ 0 h 6858000"/>
              <a:gd name="connsiteX26" fmla="*/ 4270133 w 4270133"/>
              <a:gd name="connsiteY26" fmla="*/ 6858000 h 6858000"/>
              <a:gd name="connsiteX27" fmla="*/ 0 w 4270133"/>
              <a:gd name="connsiteY27" fmla="*/ 6858000 h 6858000"/>
              <a:gd name="connsiteX28" fmla="*/ 0 w 4270133"/>
              <a:gd name="connsiteY28" fmla="*/ 0 h 6858000"/>
              <a:gd name="connsiteX0" fmla="*/ 3617314 w 4270133"/>
              <a:gd name="connsiteY0" fmla="*/ 49567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702503 w 4270133"/>
              <a:gd name="connsiteY18" fmla="*/ 349989 h 6858000"/>
              <a:gd name="connsiteX19" fmla="*/ 3490413 w 4270133"/>
              <a:gd name="connsiteY19" fmla="*/ 571943 h 6858000"/>
              <a:gd name="connsiteX20" fmla="*/ 3702503 w 4270133"/>
              <a:gd name="connsiteY20" fmla="*/ 793897 h 6858000"/>
              <a:gd name="connsiteX21" fmla="*/ 3914592 w 4270133"/>
              <a:gd name="connsiteY21" fmla="*/ 571943 h 6858000"/>
              <a:gd name="connsiteX22" fmla="*/ 3702503 w 4270133"/>
              <a:gd name="connsiteY22" fmla="*/ 349989 h 6858000"/>
              <a:gd name="connsiteX23" fmla="*/ 0 w 4270133"/>
              <a:gd name="connsiteY23" fmla="*/ 0 h 6858000"/>
              <a:gd name="connsiteX24" fmla="*/ 4270133 w 4270133"/>
              <a:gd name="connsiteY24" fmla="*/ 0 h 6858000"/>
              <a:gd name="connsiteX25" fmla="*/ 4270133 w 4270133"/>
              <a:gd name="connsiteY25" fmla="*/ 6858000 h 6858000"/>
              <a:gd name="connsiteX26" fmla="*/ 0 w 4270133"/>
              <a:gd name="connsiteY26" fmla="*/ 6858000 h 6858000"/>
              <a:gd name="connsiteX27" fmla="*/ 0 w 4270133"/>
              <a:gd name="connsiteY27" fmla="*/ 0 h 6858000"/>
              <a:gd name="connsiteX0" fmla="*/ 3606823 w 4270133"/>
              <a:gd name="connsiteY0" fmla="*/ 49588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702503 w 4270133"/>
              <a:gd name="connsiteY17" fmla="*/ 349989 h 6858000"/>
              <a:gd name="connsiteX18" fmla="*/ 3490413 w 4270133"/>
              <a:gd name="connsiteY18" fmla="*/ 571943 h 6858000"/>
              <a:gd name="connsiteX19" fmla="*/ 3702503 w 4270133"/>
              <a:gd name="connsiteY19" fmla="*/ 793897 h 6858000"/>
              <a:gd name="connsiteX20" fmla="*/ 3914592 w 4270133"/>
              <a:gd name="connsiteY20" fmla="*/ 571943 h 6858000"/>
              <a:gd name="connsiteX21" fmla="*/ 3702503 w 4270133"/>
              <a:gd name="connsiteY21" fmla="*/ 349989 h 6858000"/>
              <a:gd name="connsiteX22" fmla="*/ 0 w 4270133"/>
              <a:gd name="connsiteY22" fmla="*/ 0 h 6858000"/>
              <a:gd name="connsiteX23" fmla="*/ 4270133 w 4270133"/>
              <a:gd name="connsiteY23" fmla="*/ 0 h 6858000"/>
              <a:gd name="connsiteX24" fmla="*/ 4270133 w 4270133"/>
              <a:gd name="connsiteY24" fmla="*/ 6858000 h 6858000"/>
              <a:gd name="connsiteX25" fmla="*/ 0 w 4270133"/>
              <a:gd name="connsiteY25" fmla="*/ 6858000 h 6858000"/>
              <a:gd name="connsiteX26" fmla="*/ 0 w 4270133"/>
              <a:gd name="connsiteY26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702503 w 4270133"/>
              <a:gd name="connsiteY16" fmla="*/ 349989 h 6858000"/>
              <a:gd name="connsiteX17" fmla="*/ 3490413 w 4270133"/>
              <a:gd name="connsiteY17" fmla="*/ 571943 h 6858000"/>
              <a:gd name="connsiteX18" fmla="*/ 3702503 w 4270133"/>
              <a:gd name="connsiteY18" fmla="*/ 793897 h 6858000"/>
              <a:gd name="connsiteX19" fmla="*/ 3914592 w 4270133"/>
              <a:gd name="connsiteY19" fmla="*/ 571943 h 6858000"/>
              <a:gd name="connsiteX20" fmla="*/ 3702503 w 4270133"/>
              <a:gd name="connsiteY20" fmla="*/ 349989 h 6858000"/>
              <a:gd name="connsiteX21" fmla="*/ 0 w 4270133"/>
              <a:gd name="connsiteY21" fmla="*/ 0 h 6858000"/>
              <a:gd name="connsiteX22" fmla="*/ 4270133 w 4270133"/>
              <a:gd name="connsiteY22" fmla="*/ 0 h 6858000"/>
              <a:gd name="connsiteX23" fmla="*/ 4270133 w 4270133"/>
              <a:gd name="connsiteY23" fmla="*/ 6858000 h 6858000"/>
              <a:gd name="connsiteX24" fmla="*/ 0 w 4270133"/>
              <a:gd name="connsiteY24" fmla="*/ 6858000 h 6858000"/>
              <a:gd name="connsiteX25" fmla="*/ 0 w 4270133"/>
              <a:gd name="connsiteY25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560059 w 4270133"/>
              <a:gd name="connsiteY7" fmla="*/ 615325 h 6858000"/>
              <a:gd name="connsiteX8" fmla="*/ 3560059 w 4270133"/>
              <a:gd name="connsiteY8" fmla="*/ 611858 h 6858000"/>
              <a:gd name="connsiteX9" fmla="*/ 3560059 w 4270133"/>
              <a:gd name="connsiteY9" fmla="*/ 609076 h 6858000"/>
              <a:gd name="connsiteX10" fmla="*/ 3558488 w 4270133"/>
              <a:gd name="connsiteY10" fmla="*/ 524982 h 6858000"/>
              <a:gd name="connsiteX11" fmla="*/ 3557828 w 4270133"/>
              <a:gd name="connsiteY11" fmla="*/ 521721 h 6858000"/>
              <a:gd name="connsiteX12" fmla="*/ 3572075 w 4270133"/>
              <a:gd name="connsiteY12" fmla="*/ 500271 h 6858000"/>
              <a:gd name="connsiteX13" fmla="*/ 3579506 w 4270133"/>
              <a:gd name="connsiteY13" fmla="*/ 498774 h 6858000"/>
              <a:gd name="connsiteX14" fmla="*/ 3579482 w 4270133"/>
              <a:gd name="connsiteY14" fmla="*/ 498442 h 6858000"/>
              <a:gd name="connsiteX15" fmla="*/ 3702503 w 4270133"/>
              <a:gd name="connsiteY15" fmla="*/ 349989 h 6858000"/>
              <a:gd name="connsiteX16" fmla="*/ 3490413 w 4270133"/>
              <a:gd name="connsiteY16" fmla="*/ 571943 h 6858000"/>
              <a:gd name="connsiteX17" fmla="*/ 3702503 w 4270133"/>
              <a:gd name="connsiteY17" fmla="*/ 793897 h 6858000"/>
              <a:gd name="connsiteX18" fmla="*/ 3914592 w 4270133"/>
              <a:gd name="connsiteY18" fmla="*/ 571943 h 6858000"/>
              <a:gd name="connsiteX19" fmla="*/ 3702503 w 4270133"/>
              <a:gd name="connsiteY19" fmla="*/ 349989 h 6858000"/>
              <a:gd name="connsiteX20" fmla="*/ 0 w 4270133"/>
              <a:gd name="connsiteY20" fmla="*/ 0 h 6858000"/>
              <a:gd name="connsiteX21" fmla="*/ 4270133 w 4270133"/>
              <a:gd name="connsiteY21" fmla="*/ 0 h 6858000"/>
              <a:gd name="connsiteX22" fmla="*/ 4270133 w 4270133"/>
              <a:gd name="connsiteY22" fmla="*/ 6858000 h 6858000"/>
              <a:gd name="connsiteX23" fmla="*/ 0 w 4270133"/>
              <a:gd name="connsiteY23" fmla="*/ 6858000 h 6858000"/>
              <a:gd name="connsiteX24" fmla="*/ 0 w 4270133"/>
              <a:gd name="connsiteY24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560059 w 4270133"/>
              <a:gd name="connsiteY6" fmla="*/ 615325 h 6858000"/>
              <a:gd name="connsiteX7" fmla="*/ 3560059 w 4270133"/>
              <a:gd name="connsiteY7" fmla="*/ 611858 h 6858000"/>
              <a:gd name="connsiteX8" fmla="*/ 3560059 w 4270133"/>
              <a:gd name="connsiteY8" fmla="*/ 609076 h 6858000"/>
              <a:gd name="connsiteX9" fmla="*/ 3558488 w 4270133"/>
              <a:gd name="connsiteY9" fmla="*/ 524982 h 6858000"/>
              <a:gd name="connsiteX10" fmla="*/ 3557828 w 4270133"/>
              <a:gd name="connsiteY10" fmla="*/ 521721 h 6858000"/>
              <a:gd name="connsiteX11" fmla="*/ 3572075 w 4270133"/>
              <a:gd name="connsiteY11" fmla="*/ 500271 h 6858000"/>
              <a:gd name="connsiteX12" fmla="*/ 3579506 w 4270133"/>
              <a:gd name="connsiteY12" fmla="*/ 498774 h 6858000"/>
              <a:gd name="connsiteX13" fmla="*/ 3579482 w 4270133"/>
              <a:gd name="connsiteY13" fmla="*/ 498442 h 6858000"/>
              <a:gd name="connsiteX14" fmla="*/ 3702503 w 4270133"/>
              <a:gd name="connsiteY14" fmla="*/ 349989 h 6858000"/>
              <a:gd name="connsiteX15" fmla="*/ 3490413 w 4270133"/>
              <a:gd name="connsiteY15" fmla="*/ 571943 h 6858000"/>
              <a:gd name="connsiteX16" fmla="*/ 3702503 w 4270133"/>
              <a:gd name="connsiteY16" fmla="*/ 793897 h 6858000"/>
              <a:gd name="connsiteX17" fmla="*/ 3914592 w 4270133"/>
              <a:gd name="connsiteY17" fmla="*/ 571943 h 6858000"/>
              <a:gd name="connsiteX18" fmla="*/ 3702503 w 4270133"/>
              <a:gd name="connsiteY18" fmla="*/ 349989 h 6858000"/>
              <a:gd name="connsiteX19" fmla="*/ 0 w 4270133"/>
              <a:gd name="connsiteY19" fmla="*/ 0 h 6858000"/>
              <a:gd name="connsiteX20" fmla="*/ 4270133 w 4270133"/>
              <a:gd name="connsiteY20" fmla="*/ 0 h 6858000"/>
              <a:gd name="connsiteX21" fmla="*/ 4270133 w 4270133"/>
              <a:gd name="connsiteY21" fmla="*/ 6858000 h 6858000"/>
              <a:gd name="connsiteX22" fmla="*/ 0 w 4270133"/>
              <a:gd name="connsiteY22" fmla="*/ 6858000 h 6858000"/>
              <a:gd name="connsiteX23" fmla="*/ 0 w 4270133"/>
              <a:gd name="connsiteY23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579482 w 4270133"/>
              <a:gd name="connsiteY12" fmla="*/ 498442 h 6858000"/>
              <a:gd name="connsiteX13" fmla="*/ 3702503 w 4270133"/>
              <a:gd name="connsiteY13" fmla="*/ 349989 h 6858000"/>
              <a:gd name="connsiteX14" fmla="*/ 3490413 w 4270133"/>
              <a:gd name="connsiteY14" fmla="*/ 571943 h 6858000"/>
              <a:gd name="connsiteX15" fmla="*/ 3702503 w 4270133"/>
              <a:gd name="connsiteY15" fmla="*/ 793897 h 6858000"/>
              <a:gd name="connsiteX16" fmla="*/ 3914592 w 4270133"/>
              <a:gd name="connsiteY16" fmla="*/ 571943 h 6858000"/>
              <a:gd name="connsiteX17" fmla="*/ 3702503 w 4270133"/>
              <a:gd name="connsiteY17" fmla="*/ 349989 h 6858000"/>
              <a:gd name="connsiteX18" fmla="*/ 0 w 4270133"/>
              <a:gd name="connsiteY18" fmla="*/ 0 h 6858000"/>
              <a:gd name="connsiteX19" fmla="*/ 4270133 w 4270133"/>
              <a:gd name="connsiteY19" fmla="*/ 0 h 6858000"/>
              <a:gd name="connsiteX20" fmla="*/ 4270133 w 4270133"/>
              <a:gd name="connsiteY20" fmla="*/ 6858000 h 6858000"/>
              <a:gd name="connsiteX21" fmla="*/ 0 w 4270133"/>
              <a:gd name="connsiteY21" fmla="*/ 6858000 h 6858000"/>
              <a:gd name="connsiteX22" fmla="*/ 0 w 4270133"/>
              <a:gd name="connsiteY22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702503 w 4270133"/>
              <a:gd name="connsiteY12" fmla="*/ 349989 h 6858000"/>
              <a:gd name="connsiteX13" fmla="*/ 3490413 w 4270133"/>
              <a:gd name="connsiteY13" fmla="*/ 571943 h 6858000"/>
              <a:gd name="connsiteX14" fmla="*/ 3702503 w 4270133"/>
              <a:gd name="connsiteY14" fmla="*/ 793897 h 6858000"/>
              <a:gd name="connsiteX15" fmla="*/ 3914592 w 4270133"/>
              <a:gd name="connsiteY15" fmla="*/ 571943 h 6858000"/>
              <a:gd name="connsiteX16" fmla="*/ 3702503 w 4270133"/>
              <a:gd name="connsiteY16" fmla="*/ 349989 h 6858000"/>
              <a:gd name="connsiteX17" fmla="*/ 0 w 4270133"/>
              <a:gd name="connsiteY17" fmla="*/ 0 h 6858000"/>
              <a:gd name="connsiteX18" fmla="*/ 4270133 w 4270133"/>
              <a:gd name="connsiteY18" fmla="*/ 0 h 6858000"/>
              <a:gd name="connsiteX19" fmla="*/ 4270133 w 4270133"/>
              <a:gd name="connsiteY19" fmla="*/ 6858000 h 6858000"/>
              <a:gd name="connsiteX20" fmla="*/ 0 w 4270133"/>
              <a:gd name="connsiteY20" fmla="*/ 6858000 h 6858000"/>
              <a:gd name="connsiteX21" fmla="*/ 0 w 4270133"/>
              <a:gd name="connsiteY21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579506 w 4270133"/>
              <a:gd name="connsiteY10" fmla="*/ 498774 h 6858000"/>
              <a:gd name="connsiteX11" fmla="*/ 3702503 w 4270133"/>
              <a:gd name="connsiteY11" fmla="*/ 349989 h 6858000"/>
              <a:gd name="connsiteX12" fmla="*/ 3490413 w 4270133"/>
              <a:gd name="connsiteY12" fmla="*/ 571943 h 6858000"/>
              <a:gd name="connsiteX13" fmla="*/ 3702503 w 4270133"/>
              <a:gd name="connsiteY13" fmla="*/ 793897 h 6858000"/>
              <a:gd name="connsiteX14" fmla="*/ 3914592 w 4270133"/>
              <a:gd name="connsiteY14" fmla="*/ 571943 h 6858000"/>
              <a:gd name="connsiteX15" fmla="*/ 3702503 w 4270133"/>
              <a:gd name="connsiteY15" fmla="*/ 349989 h 6858000"/>
              <a:gd name="connsiteX16" fmla="*/ 0 w 4270133"/>
              <a:gd name="connsiteY16" fmla="*/ 0 h 6858000"/>
              <a:gd name="connsiteX17" fmla="*/ 4270133 w 4270133"/>
              <a:gd name="connsiteY17" fmla="*/ 0 h 6858000"/>
              <a:gd name="connsiteX18" fmla="*/ 4270133 w 4270133"/>
              <a:gd name="connsiteY18" fmla="*/ 6858000 h 6858000"/>
              <a:gd name="connsiteX19" fmla="*/ 0 w 4270133"/>
              <a:gd name="connsiteY19" fmla="*/ 6858000 h 6858000"/>
              <a:gd name="connsiteX20" fmla="*/ 0 w 4270133"/>
              <a:gd name="connsiteY20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702503 w 4270133"/>
              <a:gd name="connsiteY10" fmla="*/ 349989 h 6858000"/>
              <a:gd name="connsiteX11" fmla="*/ 3490413 w 4270133"/>
              <a:gd name="connsiteY11" fmla="*/ 571943 h 6858000"/>
              <a:gd name="connsiteX12" fmla="*/ 3702503 w 4270133"/>
              <a:gd name="connsiteY12" fmla="*/ 793897 h 6858000"/>
              <a:gd name="connsiteX13" fmla="*/ 3914592 w 4270133"/>
              <a:gd name="connsiteY13" fmla="*/ 571943 h 6858000"/>
              <a:gd name="connsiteX14" fmla="*/ 3702503 w 4270133"/>
              <a:gd name="connsiteY14" fmla="*/ 349989 h 6858000"/>
              <a:gd name="connsiteX15" fmla="*/ 0 w 4270133"/>
              <a:gd name="connsiteY15" fmla="*/ 0 h 6858000"/>
              <a:gd name="connsiteX16" fmla="*/ 4270133 w 4270133"/>
              <a:gd name="connsiteY16" fmla="*/ 0 h 6858000"/>
              <a:gd name="connsiteX17" fmla="*/ 4270133 w 4270133"/>
              <a:gd name="connsiteY17" fmla="*/ 6858000 h 6858000"/>
              <a:gd name="connsiteX18" fmla="*/ 0 w 4270133"/>
              <a:gd name="connsiteY18" fmla="*/ 6858000 h 6858000"/>
              <a:gd name="connsiteX19" fmla="*/ 0 w 4270133"/>
              <a:gd name="connsiteY19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572075 w 4270133"/>
              <a:gd name="connsiteY8" fmla="*/ 500271 h 6858000"/>
              <a:gd name="connsiteX9" fmla="*/ 3702503 w 4270133"/>
              <a:gd name="connsiteY9" fmla="*/ 349989 h 6858000"/>
              <a:gd name="connsiteX10" fmla="*/ 3490413 w 4270133"/>
              <a:gd name="connsiteY10" fmla="*/ 571943 h 6858000"/>
              <a:gd name="connsiteX11" fmla="*/ 3702503 w 4270133"/>
              <a:gd name="connsiteY11" fmla="*/ 793897 h 6858000"/>
              <a:gd name="connsiteX12" fmla="*/ 3914592 w 4270133"/>
              <a:gd name="connsiteY12" fmla="*/ 571943 h 6858000"/>
              <a:gd name="connsiteX13" fmla="*/ 3702503 w 4270133"/>
              <a:gd name="connsiteY13" fmla="*/ 349989 h 6858000"/>
              <a:gd name="connsiteX14" fmla="*/ 0 w 4270133"/>
              <a:gd name="connsiteY14" fmla="*/ 0 h 6858000"/>
              <a:gd name="connsiteX15" fmla="*/ 4270133 w 4270133"/>
              <a:gd name="connsiteY15" fmla="*/ 0 h 6858000"/>
              <a:gd name="connsiteX16" fmla="*/ 4270133 w 4270133"/>
              <a:gd name="connsiteY16" fmla="*/ 6858000 h 6858000"/>
              <a:gd name="connsiteX17" fmla="*/ 0 w 4270133"/>
              <a:gd name="connsiteY17" fmla="*/ 6858000 h 6858000"/>
              <a:gd name="connsiteX18" fmla="*/ 0 w 4270133"/>
              <a:gd name="connsiteY18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702503 w 4270133"/>
              <a:gd name="connsiteY8" fmla="*/ 349989 h 6858000"/>
              <a:gd name="connsiteX9" fmla="*/ 3490413 w 4270133"/>
              <a:gd name="connsiteY9" fmla="*/ 571943 h 6858000"/>
              <a:gd name="connsiteX10" fmla="*/ 3702503 w 4270133"/>
              <a:gd name="connsiteY10" fmla="*/ 793897 h 6858000"/>
              <a:gd name="connsiteX11" fmla="*/ 3914592 w 4270133"/>
              <a:gd name="connsiteY11" fmla="*/ 571943 h 6858000"/>
              <a:gd name="connsiteX12" fmla="*/ 3702503 w 4270133"/>
              <a:gd name="connsiteY12" fmla="*/ 349989 h 6858000"/>
              <a:gd name="connsiteX13" fmla="*/ 0 w 4270133"/>
              <a:gd name="connsiteY13" fmla="*/ 0 h 6858000"/>
              <a:gd name="connsiteX14" fmla="*/ 4270133 w 4270133"/>
              <a:gd name="connsiteY14" fmla="*/ 0 h 6858000"/>
              <a:gd name="connsiteX15" fmla="*/ 4270133 w 4270133"/>
              <a:gd name="connsiteY15" fmla="*/ 6858000 h 6858000"/>
              <a:gd name="connsiteX16" fmla="*/ 0 w 4270133"/>
              <a:gd name="connsiteY16" fmla="*/ 6858000 h 6858000"/>
              <a:gd name="connsiteX17" fmla="*/ 0 w 4270133"/>
              <a:gd name="connsiteY17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58488 w 4270133"/>
              <a:gd name="connsiteY5" fmla="*/ 524982 h 6858000"/>
              <a:gd name="connsiteX6" fmla="*/ 3557828 w 4270133"/>
              <a:gd name="connsiteY6" fmla="*/ 521721 h 6858000"/>
              <a:gd name="connsiteX7" fmla="*/ 3702503 w 4270133"/>
              <a:gd name="connsiteY7" fmla="*/ 349989 h 6858000"/>
              <a:gd name="connsiteX8" fmla="*/ 3490413 w 4270133"/>
              <a:gd name="connsiteY8" fmla="*/ 571943 h 6858000"/>
              <a:gd name="connsiteX9" fmla="*/ 3702503 w 4270133"/>
              <a:gd name="connsiteY9" fmla="*/ 793897 h 6858000"/>
              <a:gd name="connsiteX10" fmla="*/ 3914592 w 4270133"/>
              <a:gd name="connsiteY10" fmla="*/ 571943 h 6858000"/>
              <a:gd name="connsiteX11" fmla="*/ 3702503 w 4270133"/>
              <a:gd name="connsiteY11" fmla="*/ 349989 h 6858000"/>
              <a:gd name="connsiteX12" fmla="*/ 0 w 4270133"/>
              <a:gd name="connsiteY12" fmla="*/ 0 h 6858000"/>
              <a:gd name="connsiteX13" fmla="*/ 4270133 w 4270133"/>
              <a:gd name="connsiteY13" fmla="*/ 0 h 6858000"/>
              <a:gd name="connsiteX14" fmla="*/ 4270133 w 4270133"/>
              <a:gd name="connsiteY14" fmla="*/ 6858000 h 6858000"/>
              <a:gd name="connsiteX15" fmla="*/ 0 w 4270133"/>
              <a:gd name="connsiteY15" fmla="*/ 6858000 h 6858000"/>
              <a:gd name="connsiteX16" fmla="*/ 0 w 4270133"/>
              <a:gd name="connsiteY16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58488 w 4270133"/>
              <a:gd name="connsiteY4" fmla="*/ 524982 h 6858000"/>
              <a:gd name="connsiteX5" fmla="*/ 3557828 w 4270133"/>
              <a:gd name="connsiteY5" fmla="*/ 521721 h 6858000"/>
              <a:gd name="connsiteX6" fmla="*/ 3702503 w 4270133"/>
              <a:gd name="connsiteY6" fmla="*/ 349989 h 6858000"/>
              <a:gd name="connsiteX7" fmla="*/ 3490413 w 4270133"/>
              <a:gd name="connsiteY7" fmla="*/ 571943 h 6858000"/>
              <a:gd name="connsiteX8" fmla="*/ 3702503 w 4270133"/>
              <a:gd name="connsiteY8" fmla="*/ 793897 h 6858000"/>
              <a:gd name="connsiteX9" fmla="*/ 3914592 w 4270133"/>
              <a:gd name="connsiteY9" fmla="*/ 571943 h 6858000"/>
              <a:gd name="connsiteX10" fmla="*/ 3702503 w 4270133"/>
              <a:gd name="connsiteY10" fmla="*/ 349989 h 6858000"/>
              <a:gd name="connsiteX11" fmla="*/ 0 w 4270133"/>
              <a:gd name="connsiteY11" fmla="*/ 0 h 6858000"/>
              <a:gd name="connsiteX12" fmla="*/ 4270133 w 4270133"/>
              <a:gd name="connsiteY12" fmla="*/ 0 h 6858000"/>
              <a:gd name="connsiteX13" fmla="*/ 4270133 w 4270133"/>
              <a:gd name="connsiteY13" fmla="*/ 6858000 h 6858000"/>
              <a:gd name="connsiteX14" fmla="*/ 0 w 4270133"/>
              <a:gd name="connsiteY14" fmla="*/ 6858000 h 6858000"/>
              <a:gd name="connsiteX15" fmla="*/ 0 w 4270133"/>
              <a:gd name="connsiteY15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60059 w 4270133"/>
              <a:gd name="connsiteY2" fmla="*/ 615325 h 6858000"/>
              <a:gd name="connsiteX3" fmla="*/ 3558488 w 4270133"/>
              <a:gd name="connsiteY3" fmla="*/ 524982 h 6858000"/>
              <a:gd name="connsiteX4" fmla="*/ 3557828 w 4270133"/>
              <a:gd name="connsiteY4" fmla="*/ 521721 h 6858000"/>
              <a:gd name="connsiteX5" fmla="*/ 3702503 w 4270133"/>
              <a:gd name="connsiteY5" fmla="*/ 349989 h 6858000"/>
              <a:gd name="connsiteX6" fmla="*/ 3490413 w 4270133"/>
              <a:gd name="connsiteY6" fmla="*/ 571943 h 6858000"/>
              <a:gd name="connsiteX7" fmla="*/ 3702503 w 4270133"/>
              <a:gd name="connsiteY7" fmla="*/ 793897 h 6858000"/>
              <a:gd name="connsiteX8" fmla="*/ 3914592 w 4270133"/>
              <a:gd name="connsiteY8" fmla="*/ 571943 h 6858000"/>
              <a:gd name="connsiteX9" fmla="*/ 3702503 w 4270133"/>
              <a:gd name="connsiteY9" fmla="*/ 349989 h 6858000"/>
              <a:gd name="connsiteX10" fmla="*/ 0 w 4270133"/>
              <a:gd name="connsiteY10" fmla="*/ 0 h 6858000"/>
              <a:gd name="connsiteX11" fmla="*/ 4270133 w 4270133"/>
              <a:gd name="connsiteY11" fmla="*/ 0 h 6858000"/>
              <a:gd name="connsiteX12" fmla="*/ 4270133 w 4270133"/>
              <a:gd name="connsiteY12" fmla="*/ 6858000 h 6858000"/>
              <a:gd name="connsiteX13" fmla="*/ 0 w 4270133"/>
              <a:gd name="connsiteY13" fmla="*/ 6858000 h 6858000"/>
              <a:gd name="connsiteX14" fmla="*/ 0 w 4270133"/>
              <a:gd name="connsiteY14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58488 w 4270133"/>
              <a:gd name="connsiteY2" fmla="*/ 524982 h 6858000"/>
              <a:gd name="connsiteX3" fmla="*/ 3557828 w 4270133"/>
              <a:gd name="connsiteY3" fmla="*/ 521721 h 6858000"/>
              <a:gd name="connsiteX4" fmla="*/ 3702503 w 4270133"/>
              <a:gd name="connsiteY4" fmla="*/ 349989 h 6858000"/>
              <a:gd name="connsiteX5" fmla="*/ 3490413 w 4270133"/>
              <a:gd name="connsiteY5" fmla="*/ 571943 h 6858000"/>
              <a:gd name="connsiteX6" fmla="*/ 3702503 w 4270133"/>
              <a:gd name="connsiteY6" fmla="*/ 793897 h 6858000"/>
              <a:gd name="connsiteX7" fmla="*/ 3914592 w 4270133"/>
              <a:gd name="connsiteY7" fmla="*/ 571943 h 6858000"/>
              <a:gd name="connsiteX8" fmla="*/ 3702503 w 4270133"/>
              <a:gd name="connsiteY8" fmla="*/ 349989 h 6858000"/>
              <a:gd name="connsiteX9" fmla="*/ 0 w 4270133"/>
              <a:gd name="connsiteY9" fmla="*/ 0 h 6858000"/>
              <a:gd name="connsiteX10" fmla="*/ 4270133 w 4270133"/>
              <a:gd name="connsiteY10" fmla="*/ 0 h 6858000"/>
              <a:gd name="connsiteX11" fmla="*/ 4270133 w 4270133"/>
              <a:gd name="connsiteY11" fmla="*/ 6858000 h 6858000"/>
              <a:gd name="connsiteX12" fmla="*/ 0 w 4270133"/>
              <a:gd name="connsiteY12" fmla="*/ 6858000 h 6858000"/>
              <a:gd name="connsiteX13" fmla="*/ 0 w 4270133"/>
              <a:gd name="connsiteY13" fmla="*/ 0 h 6858000"/>
              <a:gd name="connsiteX0" fmla="*/ 3557828 w 4270133"/>
              <a:gd name="connsiteY0" fmla="*/ 521721 h 6858000"/>
              <a:gd name="connsiteX1" fmla="*/ 3558488 w 4270133"/>
              <a:gd name="connsiteY1" fmla="*/ 524982 h 6858000"/>
              <a:gd name="connsiteX2" fmla="*/ 3557828 w 4270133"/>
              <a:gd name="connsiteY2" fmla="*/ 521721 h 6858000"/>
              <a:gd name="connsiteX3" fmla="*/ 3702503 w 4270133"/>
              <a:gd name="connsiteY3" fmla="*/ 349989 h 6858000"/>
              <a:gd name="connsiteX4" fmla="*/ 3490413 w 4270133"/>
              <a:gd name="connsiteY4" fmla="*/ 571943 h 6858000"/>
              <a:gd name="connsiteX5" fmla="*/ 3702503 w 4270133"/>
              <a:gd name="connsiteY5" fmla="*/ 793897 h 6858000"/>
              <a:gd name="connsiteX6" fmla="*/ 3914592 w 4270133"/>
              <a:gd name="connsiteY6" fmla="*/ 571943 h 6858000"/>
              <a:gd name="connsiteX7" fmla="*/ 3702503 w 4270133"/>
              <a:gd name="connsiteY7" fmla="*/ 349989 h 6858000"/>
              <a:gd name="connsiteX8" fmla="*/ 0 w 4270133"/>
              <a:gd name="connsiteY8" fmla="*/ 0 h 6858000"/>
              <a:gd name="connsiteX9" fmla="*/ 4270133 w 4270133"/>
              <a:gd name="connsiteY9" fmla="*/ 0 h 6858000"/>
              <a:gd name="connsiteX10" fmla="*/ 4270133 w 4270133"/>
              <a:gd name="connsiteY10" fmla="*/ 6858000 h 6858000"/>
              <a:gd name="connsiteX11" fmla="*/ 0 w 4270133"/>
              <a:gd name="connsiteY11" fmla="*/ 6858000 h 6858000"/>
              <a:gd name="connsiteX12" fmla="*/ 0 w 4270133"/>
              <a:gd name="connsiteY12" fmla="*/ 0 h 6858000"/>
              <a:gd name="connsiteX0" fmla="*/ 3702503 w 4270133"/>
              <a:gd name="connsiteY0" fmla="*/ 349989 h 6858000"/>
              <a:gd name="connsiteX1" fmla="*/ 3490413 w 4270133"/>
              <a:gd name="connsiteY1" fmla="*/ 571943 h 6858000"/>
              <a:gd name="connsiteX2" fmla="*/ 3702503 w 4270133"/>
              <a:gd name="connsiteY2" fmla="*/ 793897 h 6858000"/>
              <a:gd name="connsiteX3" fmla="*/ 3914592 w 4270133"/>
              <a:gd name="connsiteY3" fmla="*/ 571943 h 6858000"/>
              <a:gd name="connsiteX4" fmla="*/ 3702503 w 4270133"/>
              <a:gd name="connsiteY4" fmla="*/ 349989 h 6858000"/>
              <a:gd name="connsiteX5" fmla="*/ 0 w 4270133"/>
              <a:gd name="connsiteY5" fmla="*/ 0 h 6858000"/>
              <a:gd name="connsiteX6" fmla="*/ 4270133 w 4270133"/>
              <a:gd name="connsiteY6" fmla="*/ 0 h 6858000"/>
              <a:gd name="connsiteX7" fmla="*/ 4270133 w 4270133"/>
              <a:gd name="connsiteY7" fmla="*/ 6858000 h 6858000"/>
              <a:gd name="connsiteX8" fmla="*/ 0 w 4270133"/>
              <a:gd name="connsiteY8" fmla="*/ 6858000 h 6858000"/>
              <a:gd name="connsiteX9" fmla="*/ 0 w 4270133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70133" h="6858000">
                <a:moveTo>
                  <a:pt x="3702503" y="349989"/>
                </a:moveTo>
                <a:cubicBezTo>
                  <a:pt x="3585369" y="349989"/>
                  <a:pt x="3490413" y="449361"/>
                  <a:pt x="3490413" y="571943"/>
                </a:cubicBezTo>
                <a:cubicBezTo>
                  <a:pt x="3490413" y="694525"/>
                  <a:pt x="3585369" y="793897"/>
                  <a:pt x="3702503" y="793897"/>
                </a:cubicBezTo>
                <a:cubicBezTo>
                  <a:pt x="3819636" y="793897"/>
                  <a:pt x="3914592" y="694525"/>
                  <a:pt x="3914592" y="571943"/>
                </a:cubicBezTo>
                <a:cubicBezTo>
                  <a:pt x="3914592" y="449361"/>
                  <a:pt x="3819636" y="349989"/>
                  <a:pt x="3702503" y="349989"/>
                </a:cubicBezTo>
                <a:close/>
                <a:moveTo>
                  <a:pt x="0" y="0"/>
                </a:moveTo>
                <a:lnTo>
                  <a:pt x="4270133" y="0"/>
                </a:lnTo>
                <a:lnTo>
                  <a:pt x="42701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651195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5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403" y="1246968"/>
            <a:ext cx="3856685" cy="109567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6403" y="2391415"/>
            <a:ext cx="3856685" cy="17160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8001889" y="1410176"/>
            <a:ext cx="3592703" cy="341153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819647" y="308325"/>
            <a:ext cx="6238754" cy="6240460"/>
          </a:xfrm>
          <a:custGeom>
            <a:avLst/>
            <a:gdLst>
              <a:gd name="connsiteX0" fmla="*/ 3119377 w 6238754"/>
              <a:gd name="connsiteY0" fmla="*/ 1812290 h 6240460"/>
              <a:gd name="connsiteX1" fmla="*/ 1811438 w 6238754"/>
              <a:gd name="connsiteY1" fmla="*/ 3120229 h 6240460"/>
              <a:gd name="connsiteX2" fmla="*/ 3119377 w 6238754"/>
              <a:gd name="connsiteY2" fmla="*/ 4428168 h 6240460"/>
              <a:gd name="connsiteX3" fmla="*/ 4427316 w 6238754"/>
              <a:gd name="connsiteY3" fmla="*/ 3120229 h 6240460"/>
              <a:gd name="connsiteX4" fmla="*/ 3119377 w 6238754"/>
              <a:gd name="connsiteY4" fmla="*/ 1812290 h 6240460"/>
              <a:gd name="connsiteX5" fmla="*/ 3119377 w 6238754"/>
              <a:gd name="connsiteY5" fmla="*/ 0 h 6240460"/>
              <a:gd name="connsiteX6" fmla="*/ 6238754 w 6238754"/>
              <a:gd name="connsiteY6" fmla="*/ 3120230 h 6240460"/>
              <a:gd name="connsiteX7" fmla="*/ 3119377 w 6238754"/>
              <a:gd name="connsiteY7" fmla="*/ 6240460 h 6240460"/>
              <a:gd name="connsiteX8" fmla="*/ 0 w 6238754"/>
              <a:gd name="connsiteY8" fmla="*/ 3120230 h 6240460"/>
              <a:gd name="connsiteX9" fmla="*/ 3119377 w 6238754"/>
              <a:gd name="connsiteY9" fmla="*/ 0 h 62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754" h="6240460">
                <a:moveTo>
                  <a:pt x="3119377" y="1812290"/>
                </a:moveTo>
                <a:cubicBezTo>
                  <a:pt x="2397022" y="1812290"/>
                  <a:pt x="1811438" y="2397874"/>
                  <a:pt x="1811438" y="3120229"/>
                </a:cubicBezTo>
                <a:cubicBezTo>
                  <a:pt x="1811438" y="3842584"/>
                  <a:pt x="2397022" y="4428168"/>
                  <a:pt x="3119377" y="4428168"/>
                </a:cubicBezTo>
                <a:cubicBezTo>
                  <a:pt x="3841732" y="4428168"/>
                  <a:pt x="4427316" y="3842584"/>
                  <a:pt x="4427316" y="3120229"/>
                </a:cubicBezTo>
                <a:cubicBezTo>
                  <a:pt x="4427316" y="2397874"/>
                  <a:pt x="3841732" y="1812290"/>
                  <a:pt x="3119377" y="1812290"/>
                </a:cubicBezTo>
                <a:close/>
                <a:moveTo>
                  <a:pt x="3119377" y="0"/>
                </a:moveTo>
                <a:cubicBezTo>
                  <a:pt x="4842161" y="0"/>
                  <a:pt x="6238754" y="1396975"/>
                  <a:pt x="6238754" y="3120230"/>
                </a:cubicBezTo>
                <a:cubicBezTo>
                  <a:pt x="6238754" y="4843485"/>
                  <a:pt x="4842161" y="6240460"/>
                  <a:pt x="3119377" y="6240460"/>
                </a:cubicBezTo>
                <a:cubicBezTo>
                  <a:pt x="1396593" y="6240460"/>
                  <a:pt x="0" y="4843485"/>
                  <a:pt x="0" y="3120230"/>
                </a:cubicBezTo>
                <a:cubicBezTo>
                  <a:pt x="0" y="1396975"/>
                  <a:pt x="1396593" y="0"/>
                  <a:pt x="31193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2601606" cy="1600201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5796" y="5284935"/>
            <a:ext cx="1673724" cy="698036"/>
          </a:xfrm>
        </p:spPr>
        <p:txBody>
          <a:bodyPr/>
          <a:lstStyle>
            <a:lvl1pPr marL="0" indent="0">
              <a:buNone/>
              <a:defRPr sz="1100"/>
            </a:lvl1pPr>
            <a:lvl2pPr>
              <a:defRPr sz="2799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8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4418214" cy="903289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5839968" y="0"/>
            <a:ext cx="6352032" cy="3584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839968" y="3584448"/>
            <a:ext cx="6352032" cy="3273552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4418214" cy="171608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tx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855709" y="4241695"/>
            <a:ext cx="2568503" cy="17129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5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45"/>
          <p:cNvSpPr>
            <a:spLocks noGrp="1"/>
          </p:cNvSpPr>
          <p:nvPr>
            <p:ph type="pic" idx="24"/>
          </p:nvPr>
        </p:nvSpPr>
        <p:spPr>
          <a:xfrm>
            <a:off x="0" y="3307976"/>
            <a:ext cx="12192000" cy="3550024"/>
          </a:xfrm>
          <a:custGeom>
            <a:avLst/>
            <a:gdLst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8895 w 2437200"/>
              <a:gd name="connsiteY2" fmla="*/ 172995 h 2437200"/>
              <a:gd name="connsiteX3" fmla="*/ 2188305 w 2437200"/>
              <a:gd name="connsiteY3" fmla="*/ 172995 h 2437200"/>
              <a:gd name="connsiteX4" fmla="*/ 2188305 w 2437200"/>
              <a:gd name="connsiteY4" fmla="*/ 0 h 2437200"/>
              <a:gd name="connsiteX5" fmla="*/ 2437200 w 2437200"/>
              <a:gd name="connsiteY5" fmla="*/ 0 h 2437200"/>
              <a:gd name="connsiteX6" fmla="*/ 2437200 w 2437200"/>
              <a:gd name="connsiteY6" fmla="*/ 2437200 h 2437200"/>
              <a:gd name="connsiteX7" fmla="*/ 0 w 2437200"/>
              <a:gd name="connsiteY7" fmla="*/ 243720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172995 h 2437200"/>
              <a:gd name="connsiteX3" fmla="*/ 2188305 w 2437200"/>
              <a:gd name="connsiteY3" fmla="*/ 0 h 2437200"/>
              <a:gd name="connsiteX4" fmla="*/ 2437200 w 2437200"/>
              <a:gd name="connsiteY4" fmla="*/ 0 h 2437200"/>
              <a:gd name="connsiteX5" fmla="*/ 2437200 w 2437200"/>
              <a:gd name="connsiteY5" fmla="*/ 2437200 h 2437200"/>
              <a:gd name="connsiteX6" fmla="*/ 0 w 2437200"/>
              <a:gd name="connsiteY6" fmla="*/ 2437200 h 2437200"/>
              <a:gd name="connsiteX7" fmla="*/ 0 w 2437200"/>
              <a:gd name="connsiteY7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0 h 2437200"/>
              <a:gd name="connsiteX3" fmla="*/ 2437200 w 2437200"/>
              <a:gd name="connsiteY3" fmla="*/ 0 h 2437200"/>
              <a:gd name="connsiteX4" fmla="*/ 2437200 w 2437200"/>
              <a:gd name="connsiteY4" fmla="*/ 2437200 h 2437200"/>
              <a:gd name="connsiteX5" fmla="*/ 0 w 2437200"/>
              <a:gd name="connsiteY5" fmla="*/ 2437200 h 2437200"/>
              <a:gd name="connsiteX6" fmla="*/ 0 w 2437200"/>
              <a:gd name="connsiteY6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37200 w 2437200"/>
              <a:gd name="connsiteY2" fmla="*/ 0 h 2437200"/>
              <a:gd name="connsiteX3" fmla="*/ 2437200 w 2437200"/>
              <a:gd name="connsiteY3" fmla="*/ 2437200 h 2437200"/>
              <a:gd name="connsiteX4" fmla="*/ 0 w 2437200"/>
              <a:gd name="connsiteY4" fmla="*/ 2437200 h 2437200"/>
              <a:gd name="connsiteX5" fmla="*/ 0 w 2437200"/>
              <a:gd name="connsiteY5" fmla="*/ 0 h 2437200"/>
              <a:gd name="connsiteX0" fmla="*/ 0 w 2437200"/>
              <a:gd name="connsiteY0" fmla="*/ 0 h 2437200"/>
              <a:gd name="connsiteX1" fmla="*/ 2437200 w 2437200"/>
              <a:gd name="connsiteY1" fmla="*/ 0 h 2437200"/>
              <a:gd name="connsiteX2" fmla="*/ 2437200 w 2437200"/>
              <a:gd name="connsiteY2" fmla="*/ 2437200 h 2437200"/>
              <a:gd name="connsiteX3" fmla="*/ 0 w 2437200"/>
              <a:gd name="connsiteY3" fmla="*/ 2437200 h 2437200"/>
              <a:gd name="connsiteX4" fmla="*/ 0 w 2437200"/>
              <a:gd name="connsiteY4" fmla="*/ 0 h 24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200" h="2437200">
                <a:moveTo>
                  <a:pt x="0" y="0"/>
                </a:moveTo>
                <a:lnTo>
                  <a:pt x="2437200" y="0"/>
                </a:lnTo>
                <a:lnTo>
                  <a:pt x="2437200" y="2437200"/>
                </a:lnTo>
                <a:lnTo>
                  <a:pt x="0" y="2437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30797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7632454" cy="903289"/>
          </a:xfrm>
        </p:spPr>
        <p:txBody>
          <a:bodyPr anchor="t">
            <a:noAutofit/>
          </a:bodyPr>
          <a:lstStyle>
            <a:lvl1pPr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7632454" cy="73845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24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2880" y="4752697"/>
            <a:ext cx="2544492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587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98251" y="0"/>
            <a:ext cx="4273750" cy="126235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0"/>
          </p:nvPr>
        </p:nvSpPr>
        <p:spPr>
          <a:xfrm>
            <a:off x="849094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10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8" y="115748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91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8924544" y="403555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8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5054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7455" y="6610588"/>
            <a:ext cx="8469167" cy="2624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6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924543" y="4035552"/>
            <a:ext cx="3267456" cy="2822448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9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4041422"/>
            <a:ext cx="3262490" cy="2847574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2489" y="6610588"/>
            <a:ext cx="8474133" cy="236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924542" y="4035552"/>
            <a:ext cx="3267457" cy="282244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5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41422"/>
            <a:ext cx="3267455" cy="281657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7455" y="6610588"/>
            <a:ext cx="8469167" cy="236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9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Ba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82368" y="0"/>
            <a:ext cx="10009632" cy="6858000"/>
          </a:xfrm>
          <a:custGeom>
            <a:avLst/>
            <a:gdLst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450832 w 10009632"/>
              <a:gd name="connsiteY38" fmla="*/ 641350 h 6858000"/>
              <a:gd name="connsiteX39" fmla="*/ 9325209 w 10009632"/>
              <a:gd name="connsiteY39" fmla="*/ 641481 h 6858000"/>
              <a:gd name="connsiteX40" fmla="*/ 9299558 w 10009632"/>
              <a:gd name="connsiteY40" fmla="*/ 615325 h 6858000"/>
              <a:gd name="connsiteX41" fmla="*/ 9299558 w 10009632"/>
              <a:gd name="connsiteY41" fmla="*/ 611858 h 6858000"/>
              <a:gd name="connsiteX42" fmla="*/ 9299558 w 10009632"/>
              <a:gd name="connsiteY42" fmla="*/ 609076 h 6858000"/>
              <a:gd name="connsiteX43" fmla="*/ 9299557 w 10009632"/>
              <a:gd name="connsiteY43" fmla="*/ 609076 h 6858000"/>
              <a:gd name="connsiteX44" fmla="*/ 9297987 w 10009632"/>
              <a:gd name="connsiteY44" fmla="*/ 524982 h 6858000"/>
              <a:gd name="connsiteX45" fmla="*/ 9297327 w 10009632"/>
              <a:gd name="connsiteY45" fmla="*/ 521721 h 6858000"/>
              <a:gd name="connsiteX46" fmla="*/ 9311574 w 10009632"/>
              <a:gd name="connsiteY46" fmla="*/ 500271 h 6858000"/>
              <a:gd name="connsiteX47" fmla="*/ 9319005 w 10009632"/>
              <a:gd name="connsiteY47" fmla="*/ 498774 h 6858000"/>
              <a:gd name="connsiteX48" fmla="*/ 9318981 w 10009632"/>
              <a:gd name="connsiteY48" fmla="*/ 498442 h 6858000"/>
              <a:gd name="connsiteX49" fmla="*/ 9346322 w 10009632"/>
              <a:gd name="connsiteY49" fmla="*/ 495886 h 6858000"/>
              <a:gd name="connsiteX50" fmla="*/ 9356813 w 10009632"/>
              <a:gd name="connsiteY50" fmla="*/ 495676 h 6858000"/>
              <a:gd name="connsiteX51" fmla="*/ 9356893 w 10009632"/>
              <a:gd name="connsiteY51" fmla="*/ 495660 h 6858000"/>
              <a:gd name="connsiteX52" fmla="*/ 9356959 w 10009632"/>
              <a:gd name="connsiteY52" fmla="*/ 495673 h 6858000"/>
              <a:gd name="connsiteX53" fmla="*/ 9357631 w 10009632"/>
              <a:gd name="connsiteY53" fmla="*/ 495659 h 6858000"/>
              <a:gd name="connsiteX54" fmla="*/ 9442002 w 10009632"/>
              <a:gd name="connsiteY54" fmla="*/ 349989 h 6858000"/>
              <a:gd name="connsiteX55" fmla="*/ 9229912 w 10009632"/>
              <a:gd name="connsiteY55" fmla="*/ 571943 h 6858000"/>
              <a:gd name="connsiteX56" fmla="*/ 9442002 w 10009632"/>
              <a:gd name="connsiteY56" fmla="*/ 793897 h 6858000"/>
              <a:gd name="connsiteX57" fmla="*/ 9654091 w 10009632"/>
              <a:gd name="connsiteY57" fmla="*/ 571943 h 6858000"/>
              <a:gd name="connsiteX58" fmla="*/ 9442002 w 10009632"/>
              <a:gd name="connsiteY58" fmla="*/ 349989 h 6858000"/>
              <a:gd name="connsiteX59" fmla="*/ 0 w 10009632"/>
              <a:gd name="connsiteY59" fmla="*/ 0 h 6858000"/>
              <a:gd name="connsiteX60" fmla="*/ 10009632 w 10009632"/>
              <a:gd name="connsiteY60" fmla="*/ 0 h 6858000"/>
              <a:gd name="connsiteX61" fmla="*/ 10009632 w 10009632"/>
              <a:gd name="connsiteY61" fmla="*/ 6858000 h 6858000"/>
              <a:gd name="connsiteX62" fmla="*/ 0 w 10009632"/>
              <a:gd name="connsiteY62" fmla="*/ 6858000 h 6858000"/>
              <a:gd name="connsiteX63" fmla="*/ 0 w 10009632"/>
              <a:gd name="connsiteY63" fmla="*/ 6083809 h 6858000"/>
              <a:gd name="connsiteX64" fmla="*/ 1536192 w 10009632"/>
              <a:gd name="connsiteY64" fmla="*/ 6083809 h 6858000"/>
              <a:gd name="connsiteX65" fmla="*/ 1536192 w 10009632"/>
              <a:gd name="connsiteY65" fmla="*/ 743713 h 6858000"/>
              <a:gd name="connsiteX66" fmla="*/ 0 w 10009632"/>
              <a:gd name="connsiteY66" fmla="*/ 743713 h 6858000"/>
              <a:gd name="connsiteX67" fmla="*/ 0 w 10009632"/>
              <a:gd name="connsiteY6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357631 w 10009632"/>
              <a:gd name="connsiteY52" fmla="*/ 495659 h 6858000"/>
              <a:gd name="connsiteX53" fmla="*/ 9442002 w 10009632"/>
              <a:gd name="connsiteY53" fmla="*/ 349989 h 6858000"/>
              <a:gd name="connsiteX54" fmla="*/ 9229912 w 10009632"/>
              <a:gd name="connsiteY54" fmla="*/ 571943 h 6858000"/>
              <a:gd name="connsiteX55" fmla="*/ 9442002 w 10009632"/>
              <a:gd name="connsiteY55" fmla="*/ 793897 h 6858000"/>
              <a:gd name="connsiteX56" fmla="*/ 9654091 w 10009632"/>
              <a:gd name="connsiteY56" fmla="*/ 571943 h 6858000"/>
              <a:gd name="connsiteX57" fmla="*/ 9442002 w 10009632"/>
              <a:gd name="connsiteY57" fmla="*/ 349989 h 6858000"/>
              <a:gd name="connsiteX58" fmla="*/ 0 w 10009632"/>
              <a:gd name="connsiteY58" fmla="*/ 0 h 6858000"/>
              <a:gd name="connsiteX59" fmla="*/ 10009632 w 10009632"/>
              <a:gd name="connsiteY59" fmla="*/ 0 h 6858000"/>
              <a:gd name="connsiteX60" fmla="*/ 10009632 w 10009632"/>
              <a:gd name="connsiteY60" fmla="*/ 6858000 h 6858000"/>
              <a:gd name="connsiteX61" fmla="*/ 0 w 10009632"/>
              <a:gd name="connsiteY61" fmla="*/ 6858000 h 6858000"/>
              <a:gd name="connsiteX62" fmla="*/ 0 w 10009632"/>
              <a:gd name="connsiteY62" fmla="*/ 6083809 h 6858000"/>
              <a:gd name="connsiteX63" fmla="*/ 1536192 w 10009632"/>
              <a:gd name="connsiteY63" fmla="*/ 6083809 h 6858000"/>
              <a:gd name="connsiteX64" fmla="*/ 1536192 w 10009632"/>
              <a:gd name="connsiteY64" fmla="*/ 743713 h 6858000"/>
              <a:gd name="connsiteX65" fmla="*/ 0 w 10009632"/>
              <a:gd name="connsiteY65" fmla="*/ 743713 h 6858000"/>
              <a:gd name="connsiteX66" fmla="*/ 0 w 10009632"/>
              <a:gd name="connsiteY6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325209 w 10009632"/>
              <a:gd name="connsiteY37" fmla="*/ 641481 h 6858000"/>
              <a:gd name="connsiteX38" fmla="*/ 9299558 w 10009632"/>
              <a:gd name="connsiteY38" fmla="*/ 615325 h 6858000"/>
              <a:gd name="connsiteX39" fmla="*/ 9299558 w 10009632"/>
              <a:gd name="connsiteY39" fmla="*/ 611858 h 6858000"/>
              <a:gd name="connsiteX40" fmla="*/ 9299558 w 10009632"/>
              <a:gd name="connsiteY40" fmla="*/ 609076 h 6858000"/>
              <a:gd name="connsiteX41" fmla="*/ 9299557 w 10009632"/>
              <a:gd name="connsiteY41" fmla="*/ 609076 h 6858000"/>
              <a:gd name="connsiteX42" fmla="*/ 9297987 w 10009632"/>
              <a:gd name="connsiteY42" fmla="*/ 524982 h 6858000"/>
              <a:gd name="connsiteX43" fmla="*/ 9297327 w 10009632"/>
              <a:gd name="connsiteY43" fmla="*/ 521721 h 6858000"/>
              <a:gd name="connsiteX44" fmla="*/ 9311574 w 10009632"/>
              <a:gd name="connsiteY44" fmla="*/ 500271 h 6858000"/>
              <a:gd name="connsiteX45" fmla="*/ 9319005 w 10009632"/>
              <a:gd name="connsiteY45" fmla="*/ 498774 h 6858000"/>
              <a:gd name="connsiteX46" fmla="*/ 9318981 w 10009632"/>
              <a:gd name="connsiteY46" fmla="*/ 498442 h 6858000"/>
              <a:gd name="connsiteX47" fmla="*/ 9346322 w 10009632"/>
              <a:gd name="connsiteY47" fmla="*/ 495886 h 6858000"/>
              <a:gd name="connsiteX48" fmla="*/ 9356813 w 10009632"/>
              <a:gd name="connsiteY48" fmla="*/ 495676 h 6858000"/>
              <a:gd name="connsiteX49" fmla="*/ 9356893 w 10009632"/>
              <a:gd name="connsiteY49" fmla="*/ 495660 h 6858000"/>
              <a:gd name="connsiteX50" fmla="*/ 9356959 w 10009632"/>
              <a:gd name="connsiteY50" fmla="*/ 495673 h 6858000"/>
              <a:gd name="connsiteX51" fmla="*/ 9357631 w 10009632"/>
              <a:gd name="connsiteY51" fmla="*/ 495659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65" fmla="*/ 0 w 10009632"/>
              <a:gd name="connsiteY6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325209 w 10009632"/>
              <a:gd name="connsiteY36" fmla="*/ 641481 h 6858000"/>
              <a:gd name="connsiteX37" fmla="*/ 9299558 w 10009632"/>
              <a:gd name="connsiteY37" fmla="*/ 615325 h 6858000"/>
              <a:gd name="connsiteX38" fmla="*/ 9299558 w 10009632"/>
              <a:gd name="connsiteY38" fmla="*/ 611858 h 6858000"/>
              <a:gd name="connsiteX39" fmla="*/ 9299558 w 10009632"/>
              <a:gd name="connsiteY39" fmla="*/ 609076 h 6858000"/>
              <a:gd name="connsiteX40" fmla="*/ 9299557 w 10009632"/>
              <a:gd name="connsiteY40" fmla="*/ 609076 h 6858000"/>
              <a:gd name="connsiteX41" fmla="*/ 9297987 w 10009632"/>
              <a:gd name="connsiteY41" fmla="*/ 524982 h 6858000"/>
              <a:gd name="connsiteX42" fmla="*/ 9297327 w 10009632"/>
              <a:gd name="connsiteY42" fmla="*/ 521721 h 6858000"/>
              <a:gd name="connsiteX43" fmla="*/ 9311574 w 10009632"/>
              <a:gd name="connsiteY43" fmla="*/ 500271 h 6858000"/>
              <a:gd name="connsiteX44" fmla="*/ 9319005 w 10009632"/>
              <a:gd name="connsiteY44" fmla="*/ 498774 h 6858000"/>
              <a:gd name="connsiteX45" fmla="*/ 9318981 w 10009632"/>
              <a:gd name="connsiteY45" fmla="*/ 498442 h 6858000"/>
              <a:gd name="connsiteX46" fmla="*/ 9346322 w 10009632"/>
              <a:gd name="connsiteY46" fmla="*/ 495886 h 6858000"/>
              <a:gd name="connsiteX47" fmla="*/ 9356813 w 10009632"/>
              <a:gd name="connsiteY47" fmla="*/ 495676 h 6858000"/>
              <a:gd name="connsiteX48" fmla="*/ 9356893 w 10009632"/>
              <a:gd name="connsiteY48" fmla="*/ 495660 h 6858000"/>
              <a:gd name="connsiteX49" fmla="*/ 9356959 w 10009632"/>
              <a:gd name="connsiteY49" fmla="*/ 495673 h 6858000"/>
              <a:gd name="connsiteX50" fmla="*/ 9357631 w 10009632"/>
              <a:gd name="connsiteY50" fmla="*/ 495659 h 6858000"/>
              <a:gd name="connsiteX51" fmla="*/ 9442002 w 10009632"/>
              <a:gd name="connsiteY51" fmla="*/ 349989 h 6858000"/>
              <a:gd name="connsiteX52" fmla="*/ 9229912 w 10009632"/>
              <a:gd name="connsiteY52" fmla="*/ 571943 h 6858000"/>
              <a:gd name="connsiteX53" fmla="*/ 9442002 w 10009632"/>
              <a:gd name="connsiteY53" fmla="*/ 793897 h 6858000"/>
              <a:gd name="connsiteX54" fmla="*/ 9654091 w 10009632"/>
              <a:gd name="connsiteY54" fmla="*/ 571943 h 6858000"/>
              <a:gd name="connsiteX55" fmla="*/ 9442002 w 10009632"/>
              <a:gd name="connsiteY55" fmla="*/ 349989 h 6858000"/>
              <a:gd name="connsiteX56" fmla="*/ 0 w 10009632"/>
              <a:gd name="connsiteY56" fmla="*/ 0 h 6858000"/>
              <a:gd name="connsiteX57" fmla="*/ 10009632 w 10009632"/>
              <a:gd name="connsiteY57" fmla="*/ 0 h 6858000"/>
              <a:gd name="connsiteX58" fmla="*/ 10009632 w 10009632"/>
              <a:gd name="connsiteY58" fmla="*/ 6858000 h 6858000"/>
              <a:gd name="connsiteX59" fmla="*/ 0 w 10009632"/>
              <a:gd name="connsiteY59" fmla="*/ 6858000 h 6858000"/>
              <a:gd name="connsiteX60" fmla="*/ 0 w 10009632"/>
              <a:gd name="connsiteY60" fmla="*/ 6083809 h 6858000"/>
              <a:gd name="connsiteX61" fmla="*/ 1536192 w 10009632"/>
              <a:gd name="connsiteY61" fmla="*/ 6083809 h 6858000"/>
              <a:gd name="connsiteX62" fmla="*/ 1536192 w 10009632"/>
              <a:gd name="connsiteY62" fmla="*/ 743713 h 6858000"/>
              <a:gd name="connsiteX63" fmla="*/ 0 w 10009632"/>
              <a:gd name="connsiteY63" fmla="*/ 743713 h 6858000"/>
              <a:gd name="connsiteX64" fmla="*/ 0 w 10009632"/>
              <a:gd name="connsiteY6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325209 w 10009632"/>
              <a:gd name="connsiteY35" fmla="*/ 641481 h 6858000"/>
              <a:gd name="connsiteX36" fmla="*/ 9299558 w 10009632"/>
              <a:gd name="connsiteY36" fmla="*/ 615325 h 6858000"/>
              <a:gd name="connsiteX37" fmla="*/ 9299558 w 10009632"/>
              <a:gd name="connsiteY37" fmla="*/ 611858 h 6858000"/>
              <a:gd name="connsiteX38" fmla="*/ 9299558 w 10009632"/>
              <a:gd name="connsiteY38" fmla="*/ 609076 h 6858000"/>
              <a:gd name="connsiteX39" fmla="*/ 9299557 w 10009632"/>
              <a:gd name="connsiteY39" fmla="*/ 609076 h 6858000"/>
              <a:gd name="connsiteX40" fmla="*/ 9297987 w 10009632"/>
              <a:gd name="connsiteY40" fmla="*/ 524982 h 6858000"/>
              <a:gd name="connsiteX41" fmla="*/ 9297327 w 10009632"/>
              <a:gd name="connsiteY41" fmla="*/ 521721 h 6858000"/>
              <a:gd name="connsiteX42" fmla="*/ 9311574 w 10009632"/>
              <a:gd name="connsiteY42" fmla="*/ 500271 h 6858000"/>
              <a:gd name="connsiteX43" fmla="*/ 9319005 w 10009632"/>
              <a:gd name="connsiteY43" fmla="*/ 498774 h 6858000"/>
              <a:gd name="connsiteX44" fmla="*/ 9318981 w 10009632"/>
              <a:gd name="connsiteY44" fmla="*/ 498442 h 6858000"/>
              <a:gd name="connsiteX45" fmla="*/ 9346322 w 10009632"/>
              <a:gd name="connsiteY45" fmla="*/ 495886 h 6858000"/>
              <a:gd name="connsiteX46" fmla="*/ 9356813 w 10009632"/>
              <a:gd name="connsiteY46" fmla="*/ 495676 h 6858000"/>
              <a:gd name="connsiteX47" fmla="*/ 9356893 w 10009632"/>
              <a:gd name="connsiteY47" fmla="*/ 495660 h 6858000"/>
              <a:gd name="connsiteX48" fmla="*/ 9356959 w 10009632"/>
              <a:gd name="connsiteY48" fmla="*/ 495673 h 6858000"/>
              <a:gd name="connsiteX49" fmla="*/ 9357631 w 10009632"/>
              <a:gd name="connsiteY49" fmla="*/ 495659 h 6858000"/>
              <a:gd name="connsiteX50" fmla="*/ 9442002 w 10009632"/>
              <a:gd name="connsiteY50" fmla="*/ 349989 h 6858000"/>
              <a:gd name="connsiteX51" fmla="*/ 9229912 w 10009632"/>
              <a:gd name="connsiteY51" fmla="*/ 571943 h 6858000"/>
              <a:gd name="connsiteX52" fmla="*/ 9442002 w 10009632"/>
              <a:gd name="connsiteY52" fmla="*/ 793897 h 6858000"/>
              <a:gd name="connsiteX53" fmla="*/ 9654091 w 10009632"/>
              <a:gd name="connsiteY53" fmla="*/ 571943 h 6858000"/>
              <a:gd name="connsiteX54" fmla="*/ 9442002 w 10009632"/>
              <a:gd name="connsiteY54" fmla="*/ 349989 h 6858000"/>
              <a:gd name="connsiteX55" fmla="*/ 0 w 10009632"/>
              <a:gd name="connsiteY55" fmla="*/ 0 h 6858000"/>
              <a:gd name="connsiteX56" fmla="*/ 10009632 w 10009632"/>
              <a:gd name="connsiteY56" fmla="*/ 0 h 6858000"/>
              <a:gd name="connsiteX57" fmla="*/ 10009632 w 10009632"/>
              <a:gd name="connsiteY57" fmla="*/ 6858000 h 6858000"/>
              <a:gd name="connsiteX58" fmla="*/ 0 w 10009632"/>
              <a:gd name="connsiteY58" fmla="*/ 6858000 h 6858000"/>
              <a:gd name="connsiteX59" fmla="*/ 0 w 10009632"/>
              <a:gd name="connsiteY59" fmla="*/ 6083809 h 6858000"/>
              <a:gd name="connsiteX60" fmla="*/ 1536192 w 10009632"/>
              <a:gd name="connsiteY60" fmla="*/ 6083809 h 6858000"/>
              <a:gd name="connsiteX61" fmla="*/ 1536192 w 10009632"/>
              <a:gd name="connsiteY61" fmla="*/ 743713 h 6858000"/>
              <a:gd name="connsiteX62" fmla="*/ 0 w 10009632"/>
              <a:gd name="connsiteY62" fmla="*/ 743713 h 6858000"/>
              <a:gd name="connsiteX63" fmla="*/ 0 w 10009632"/>
              <a:gd name="connsiteY6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826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325209 w 10009632"/>
              <a:gd name="connsiteY33" fmla="*/ 641481 h 6858000"/>
              <a:gd name="connsiteX34" fmla="*/ 9299558 w 10009632"/>
              <a:gd name="connsiteY34" fmla="*/ 615325 h 6858000"/>
              <a:gd name="connsiteX35" fmla="*/ 9299558 w 10009632"/>
              <a:gd name="connsiteY35" fmla="*/ 611858 h 6858000"/>
              <a:gd name="connsiteX36" fmla="*/ 9299558 w 10009632"/>
              <a:gd name="connsiteY36" fmla="*/ 609076 h 6858000"/>
              <a:gd name="connsiteX37" fmla="*/ 9299557 w 10009632"/>
              <a:gd name="connsiteY37" fmla="*/ 609076 h 6858000"/>
              <a:gd name="connsiteX38" fmla="*/ 9297987 w 10009632"/>
              <a:gd name="connsiteY38" fmla="*/ 524982 h 6858000"/>
              <a:gd name="connsiteX39" fmla="*/ 9297327 w 10009632"/>
              <a:gd name="connsiteY39" fmla="*/ 521721 h 6858000"/>
              <a:gd name="connsiteX40" fmla="*/ 9311574 w 10009632"/>
              <a:gd name="connsiteY40" fmla="*/ 500271 h 6858000"/>
              <a:gd name="connsiteX41" fmla="*/ 9319005 w 10009632"/>
              <a:gd name="connsiteY41" fmla="*/ 498774 h 6858000"/>
              <a:gd name="connsiteX42" fmla="*/ 9318981 w 10009632"/>
              <a:gd name="connsiteY42" fmla="*/ 498442 h 6858000"/>
              <a:gd name="connsiteX43" fmla="*/ 9346322 w 10009632"/>
              <a:gd name="connsiteY43" fmla="*/ 495886 h 6858000"/>
              <a:gd name="connsiteX44" fmla="*/ 9356813 w 10009632"/>
              <a:gd name="connsiteY44" fmla="*/ 495676 h 6858000"/>
              <a:gd name="connsiteX45" fmla="*/ 9356893 w 10009632"/>
              <a:gd name="connsiteY45" fmla="*/ 495660 h 6858000"/>
              <a:gd name="connsiteX46" fmla="*/ 9356959 w 10009632"/>
              <a:gd name="connsiteY46" fmla="*/ 495673 h 6858000"/>
              <a:gd name="connsiteX47" fmla="*/ 9357631 w 10009632"/>
              <a:gd name="connsiteY47" fmla="*/ 495659 h 6858000"/>
              <a:gd name="connsiteX48" fmla="*/ 9442002 w 10009632"/>
              <a:gd name="connsiteY48" fmla="*/ 349989 h 6858000"/>
              <a:gd name="connsiteX49" fmla="*/ 9229912 w 10009632"/>
              <a:gd name="connsiteY49" fmla="*/ 571943 h 6858000"/>
              <a:gd name="connsiteX50" fmla="*/ 9442002 w 10009632"/>
              <a:gd name="connsiteY50" fmla="*/ 793897 h 6858000"/>
              <a:gd name="connsiteX51" fmla="*/ 9654091 w 10009632"/>
              <a:gd name="connsiteY51" fmla="*/ 571943 h 6858000"/>
              <a:gd name="connsiteX52" fmla="*/ 9442002 w 10009632"/>
              <a:gd name="connsiteY52" fmla="*/ 349989 h 6858000"/>
              <a:gd name="connsiteX53" fmla="*/ 0 w 10009632"/>
              <a:gd name="connsiteY53" fmla="*/ 0 h 6858000"/>
              <a:gd name="connsiteX54" fmla="*/ 10009632 w 10009632"/>
              <a:gd name="connsiteY54" fmla="*/ 0 h 6858000"/>
              <a:gd name="connsiteX55" fmla="*/ 10009632 w 10009632"/>
              <a:gd name="connsiteY55" fmla="*/ 6858000 h 6858000"/>
              <a:gd name="connsiteX56" fmla="*/ 0 w 10009632"/>
              <a:gd name="connsiteY56" fmla="*/ 6858000 h 6858000"/>
              <a:gd name="connsiteX57" fmla="*/ 0 w 10009632"/>
              <a:gd name="connsiteY57" fmla="*/ 6083809 h 6858000"/>
              <a:gd name="connsiteX58" fmla="*/ 1536192 w 10009632"/>
              <a:gd name="connsiteY58" fmla="*/ 6083809 h 6858000"/>
              <a:gd name="connsiteX59" fmla="*/ 1536192 w 10009632"/>
              <a:gd name="connsiteY59" fmla="*/ 743713 h 6858000"/>
              <a:gd name="connsiteX60" fmla="*/ 0 w 10009632"/>
              <a:gd name="connsiteY60" fmla="*/ 743713 h 6858000"/>
              <a:gd name="connsiteX61" fmla="*/ 0 w 10009632"/>
              <a:gd name="connsiteY6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325209 w 10009632"/>
              <a:gd name="connsiteY32" fmla="*/ 641481 h 6858000"/>
              <a:gd name="connsiteX33" fmla="*/ 9299558 w 10009632"/>
              <a:gd name="connsiteY33" fmla="*/ 615325 h 6858000"/>
              <a:gd name="connsiteX34" fmla="*/ 9299558 w 10009632"/>
              <a:gd name="connsiteY34" fmla="*/ 611858 h 6858000"/>
              <a:gd name="connsiteX35" fmla="*/ 9299558 w 10009632"/>
              <a:gd name="connsiteY35" fmla="*/ 609076 h 6858000"/>
              <a:gd name="connsiteX36" fmla="*/ 9299557 w 10009632"/>
              <a:gd name="connsiteY36" fmla="*/ 609076 h 6858000"/>
              <a:gd name="connsiteX37" fmla="*/ 9297987 w 10009632"/>
              <a:gd name="connsiteY37" fmla="*/ 524982 h 6858000"/>
              <a:gd name="connsiteX38" fmla="*/ 9297327 w 10009632"/>
              <a:gd name="connsiteY38" fmla="*/ 521721 h 6858000"/>
              <a:gd name="connsiteX39" fmla="*/ 9311574 w 10009632"/>
              <a:gd name="connsiteY39" fmla="*/ 500271 h 6858000"/>
              <a:gd name="connsiteX40" fmla="*/ 9319005 w 10009632"/>
              <a:gd name="connsiteY40" fmla="*/ 498774 h 6858000"/>
              <a:gd name="connsiteX41" fmla="*/ 9318981 w 10009632"/>
              <a:gd name="connsiteY41" fmla="*/ 498442 h 6858000"/>
              <a:gd name="connsiteX42" fmla="*/ 9346322 w 10009632"/>
              <a:gd name="connsiteY42" fmla="*/ 495886 h 6858000"/>
              <a:gd name="connsiteX43" fmla="*/ 9356813 w 10009632"/>
              <a:gd name="connsiteY43" fmla="*/ 495676 h 6858000"/>
              <a:gd name="connsiteX44" fmla="*/ 9356893 w 10009632"/>
              <a:gd name="connsiteY44" fmla="*/ 495660 h 6858000"/>
              <a:gd name="connsiteX45" fmla="*/ 9356959 w 10009632"/>
              <a:gd name="connsiteY45" fmla="*/ 495673 h 6858000"/>
              <a:gd name="connsiteX46" fmla="*/ 9357631 w 10009632"/>
              <a:gd name="connsiteY46" fmla="*/ 495659 h 6858000"/>
              <a:gd name="connsiteX47" fmla="*/ 9442002 w 10009632"/>
              <a:gd name="connsiteY47" fmla="*/ 349989 h 6858000"/>
              <a:gd name="connsiteX48" fmla="*/ 9229912 w 10009632"/>
              <a:gd name="connsiteY48" fmla="*/ 571943 h 6858000"/>
              <a:gd name="connsiteX49" fmla="*/ 9442002 w 10009632"/>
              <a:gd name="connsiteY49" fmla="*/ 793897 h 6858000"/>
              <a:gd name="connsiteX50" fmla="*/ 9654091 w 10009632"/>
              <a:gd name="connsiteY50" fmla="*/ 571943 h 6858000"/>
              <a:gd name="connsiteX51" fmla="*/ 9442002 w 10009632"/>
              <a:gd name="connsiteY51" fmla="*/ 349989 h 6858000"/>
              <a:gd name="connsiteX52" fmla="*/ 0 w 10009632"/>
              <a:gd name="connsiteY52" fmla="*/ 0 h 6858000"/>
              <a:gd name="connsiteX53" fmla="*/ 10009632 w 10009632"/>
              <a:gd name="connsiteY53" fmla="*/ 0 h 6858000"/>
              <a:gd name="connsiteX54" fmla="*/ 10009632 w 10009632"/>
              <a:gd name="connsiteY54" fmla="*/ 6858000 h 6858000"/>
              <a:gd name="connsiteX55" fmla="*/ 0 w 10009632"/>
              <a:gd name="connsiteY55" fmla="*/ 6858000 h 6858000"/>
              <a:gd name="connsiteX56" fmla="*/ 0 w 10009632"/>
              <a:gd name="connsiteY56" fmla="*/ 6083809 h 6858000"/>
              <a:gd name="connsiteX57" fmla="*/ 1536192 w 10009632"/>
              <a:gd name="connsiteY57" fmla="*/ 6083809 h 6858000"/>
              <a:gd name="connsiteX58" fmla="*/ 1536192 w 10009632"/>
              <a:gd name="connsiteY58" fmla="*/ 743713 h 6858000"/>
              <a:gd name="connsiteX59" fmla="*/ 0 w 10009632"/>
              <a:gd name="connsiteY59" fmla="*/ 743713 h 6858000"/>
              <a:gd name="connsiteX60" fmla="*/ 0 w 10009632"/>
              <a:gd name="connsiteY6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33382 w 10009632"/>
              <a:gd name="connsiteY30" fmla="*/ 508000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325209 w 10009632"/>
              <a:gd name="connsiteY29" fmla="*/ 641481 h 6858000"/>
              <a:gd name="connsiteX30" fmla="*/ 9299558 w 10009632"/>
              <a:gd name="connsiteY30" fmla="*/ 615325 h 6858000"/>
              <a:gd name="connsiteX31" fmla="*/ 9299558 w 10009632"/>
              <a:gd name="connsiteY31" fmla="*/ 611858 h 6858000"/>
              <a:gd name="connsiteX32" fmla="*/ 9299558 w 10009632"/>
              <a:gd name="connsiteY32" fmla="*/ 609076 h 6858000"/>
              <a:gd name="connsiteX33" fmla="*/ 9299557 w 10009632"/>
              <a:gd name="connsiteY33" fmla="*/ 609076 h 6858000"/>
              <a:gd name="connsiteX34" fmla="*/ 9297987 w 10009632"/>
              <a:gd name="connsiteY34" fmla="*/ 524982 h 6858000"/>
              <a:gd name="connsiteX35" fmla="*/ 9297327 w 10009632"/>
              <a:gd name="connsiteY35" fmla="*/ 521721 h 6858000"/>
              <a:gd name="connsiteX36" fmla="*/ 9311574 w 10009632"/>
              <a:gd name="connsiteY36" fmla="*/ 500271 h 6858000"/>
              <a:gd name="connsiteX37" fmla="*/ 9319005 w 10009632"/>
              <a:gd name="connsiteY37" fmla="*/ 498774 h 6858000"/>
              <a:gd name="connsiteX38" fmla="*/ 9318981 w 10009632"/>
              <a:gd name="connsiteY38" fmla="*/ 498442 h 6858000"/>
              <a:gd name="connsiteX39" fmla="*/ 9346322 w 10009632"/>
              <a:gd name="connsiteY39" fmla="*/ 495886 h 6858000"/>
              <a:gd name="connsiteX40" fmla="*/ 9356813 w 10009632"/>
              <a:gd name="connsiteY40" fmla="*/ 495676 h 6858000"/>
              <a:gd name="connsiteX41" fmla="*/ 9356893 w 10009632"/>
              <a:gd name="connsiteY41" fmla="*/ 495660 h 6858000"/>
              <a:gd name="connsiteX42" fmla="*/ 9356959 w 10009632"/>
              <a:gd name="connsiteY42" fmla="*/ 495673 h 6858000"/>
              <a:gd name="connsiteX43" fmla="*/ 9357631 w 10009632"/>
              <a:gd name="connsiteY43" fmla="*/ 495659 h 6858000"/>
              <a:gd name="connsiteX44" fmla="*/ 9442002 w 10009632"/>
              <a:gd name="connsiteY44" fmla="*/ 349989 h 6858000"/>
              <a:gd name="connsiteX45" fmla="*/ 9229912 w 10009632"/>
              <a:gd name="connsiteY45" fmla="*/ 571943 h 6858000"/>
              <a:gd name="connsiteX46" fmla="*/ 9442002 w 10009632"/>
              <a:gd name="connsiteY46" fmla="*/ 793897 h 6858000"/>
              <a:gd name="connsiteX47" fmla="*/ 9654091 w 10009632"/>
              <a:gd name="connsiteY47" fmla="*/ 571943 h 6858000"/>
              <a:gd name="connsiteX48" fmla="*/ 9442002 w 10009632"/>
              <a:gd name="connsiteY48" fmla="*/ 349989 h 6858000"/>
              <a:gd name="connsiteX49" fmla="*/ 0 w 10009632"/>
              <a:gd name="connsiteY49" fmla="*/ 0 h 6858000"/>
              <a:gd name="connsiteX50" fmla="*/ 10009632 w 10009632"/>
              <a:gd name="connsiteY50" fmla="*/ 0 h 6858000"/>
              <a:gd name="connsiteX51" fmla="*/ 10009632 w 10009632"/>
              <a:gd name="connsiteY51" fmla="*/ 6858000 h 6858000"/>
              <a:gd name="connsiteX52" fmla="*/ 0 w 10009632"/>
              <a:gd name="connsiteY52" fmla="*/ 6858000 h 6858000"/>
              <a:gd name="connsiteX53" fmla="*/ 0 w 10009632"/>
              <a:gd name="connsiteY53" fmla="*/ 6083809 h 6858000"/>
              <a:gd name="connsiteX54" fmla="*/ 1536192 w 10009632"/>
              <a:gd name="connsiteY54" fmla="*/ 6083809 h 6858000"/>
              <a:gd name="connsiteX55" fmla="*/ 1536192 w 10009632"/>
              <a:gd name="connsiteY55" fmla="*/ 743713 h 6858000"/>
              <a:gd name="connsiteX56" fmla="*/ 0 w 10009632"/>
              <a:gd name="connsiteY56" fmla="*/ 743713 h 6858000"/>
              <a:gd name="connsiteX57" fmla="*/ 0 w 10009632"/>
              <a:gd name="connsiteY5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325209 w 10009632"/>
              <a:gd name="connsiteY28" fmla="*/ 641481 h 6858000"/>
              <a:gd name="connsiteX29" fmla="*/ 9299558 w 10009632"/>
              <a:gd name="connsiteY29" fmla="*/ 615325 h 6858000"/>
              <a:gd name="connsiteX30" fmla="*/ 9299558 w 10009632"/>
              <a:gd name="connsiteY30" fmla="*/ 611858 h 6858000"/>
              <a:gd name="connsiteX31" fmla="*/ 9299558 w 10009632"/>
              <a:gd name="connsiteY31" fmla="*/ 609076 h 6858000"/>
              <a:gd name="connsiteX32" fmla="*/ 9299557 w 10009632"/>
              <a:gd name="connsiteY32" fmla="*/ 609076 h 6858000"/>
              <a:gd name="connsiteX33" fmla="*/ 9297987 w 10009632"/>
              <a:gd name="connsiteY33" fmla="*/ 524982 h 6858000"/>
              <a:gd name="connsiteX34" fmla="*/ 9297327 w 10009632"/>
              <a:gd name="connsiteY34" fmla="*/ 521721 h 6858000"/>
              <a:gd name="connsiteX35" fmla="*/ 9311574 w 10009632"/>
              <a:gd name="connsiteY35" fmla="*/ 500271 h 6858000"/>
              <a:gd name="connsiteX36" fmla="*/ 9319005 w 10009632"/>
              <a:gd name="connsiteY36" fmla="*/ 498774 h 6858000"/>
              <a:gd name="connsiteX37" fmla="*/ 9318981 w 10009632"/>
              <a:gd name="connsiteY37" fmla="*/ 498442 h 6858000"/>
              <a:gd name="connsiteX38" fmla="*/ 9346322 w 10009632"/>
              <a:gd name="connsiteY38" fmla="*/ 495886 h 6858000"/>
              <a:gd name="connsiteX39" fmla="*/ 9356813 w 10009632"/>
              <a:gd name="connsiteY39" fmla="*/ 495676 h 6858000"/>
              <a:gd name="connsiteX40" fmla="*/ 9356893 w 10009632"/>
              <a:gd name="connsiteY40" fmla="*/ 495660 h 6858000"/>
              <a:gd name="connsiteX41" fmla="*/ 9356959 w 10009632"/>
              <a:gd name="connsiteY41" fmla="*/ 495673 h 6858000"/>
              <a:gd name="connsiteX42" fmla="*/ 9357631 w 10009632"/>
              <a:gd name="connsiteY42" fmla="*/ 495659 h 6858000"/>
              <a:gd name="connsiteX43" fmla="*/ 9442002 w 10009632"/>
              <a:gd name="connsiteY43" fmla="*/ 349989 h 6858000"/>
              <a:gd name="connsiteX44" fmla="*/ 9229912 w 10009632"/>
              <a:gd name="connsiteY44" fmla="*/ 571943 h 6858000"/>
              <a:gd name="connsiteX45" fmla="*/ 9442002 w 10009632"/>
              <a:gd name="connsiteY45" fmla="*/ 793897 h 6858000"/>
              <a:gd name="connsiteX46" fmla="*/ 9654091 w 10009632"/>
              <a:gd name="connsiteY46" fmla="*/ 571943 h 6858000"/>
              <a:gd name="connsiteX47" fmla="*/ 9442002 w 10009632"/>
              <a:gd name="connsiteY47" fmla="*/ 349989 h 6858000"/>
              <a:gd name="connsiteX48" fmla="*/ 0 w 10009632"/>
              <a:gd name="connsiteY48" fmla="*/ 0 h 6858000"/>
              <a:gd name="connsiteX49" fmla="*/ 10009632 w 10009632"/>
              <a:gd name="connsiteY49" fmla="*/ 0 h 6858000"/>
              <a:gd name="connsiteX50" fmla="*/ 10009632 w 10009632"/>
              <a:gd name="connsiteY50" fmla="*/ 6858000 h 6858000"/>
              <a:gd name="connsiteX51" fmla="*/ 0 w 10009632"/>
              <a:gd name="connsiteY51" fmla="*/ 6858000 h 6858000"/>
              <a:gd name="connsiteX52" fmla="*/ 0 w 10009632"/>
              <a:gd name="connsiteY52" fmla="*/ 6083809 h 6858000"/>
              <a:gd name="connsiteX53" fmla="*/ 1536192 w 10009632"/>
              <a:gd name="connsiteY53" fmla="*/ 6083809 h 6858000"/>
              <a:gd name="connsiteX54" fmla="*/ 1536192 w 10009632"/>
              <a:gd name="connsiteY54" fmla="*/ 743713 h 6858000"/>
              <a:gd name="connsiteX55" fmla="*/ 0 w 10009632"/>
              <a:gd name="connsiteY55" fmla="*/ 743713 h 6858000"/>
              <a:gd name="connsiteX56" fmla="*/ 0 w 10009632"/>
              <a:gd name="connsiteY5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325209 w 10009632"/>
              <a:gd name="connsiteY27" fmla="*/ 641481 h 6858000"/>
              <a:gd name="connsiteX28" fmla="*/ 9299558 w 10009632"/>
              <a:gd name="connsiteY28" fmla="*/ 615325 h 6858000"/>
              <a:gd name="connsiteX29" fmla="*/ 9299558 w 10009632"/>
              <a:gd name="connsiteY29" fmla="*/ 611858 h 6858000"/>
              <a:gd name="connsiteX30" fmla="*/ 9299558 w 10009632"/>
              <a:gd name="connsiteY30" fmla="*/ 609076 h 6858000"/>
              <a:gd name="connsiteX31" fmla="*/ 9299557 w 10009632"/>
              <a:gd name="connsiteY31" fmla="*/ 609076 h 6858000"/>
              <a:gd name="connsiteX32" fmla="*/ 9297987 w 10009632"/>
              <a:gd name="connsiteY32" fmla="*/ 524982 h 6858000"/>
              <a:gd name="connsiteX33" fmla="*/ 9297327 w 10009632"/>
              <a:gd name="connsiteY33" fmla="*/ 521721 h 6858000"/>
              <a:gd name="connsiteX34" fmla="*/ 9311574 w 10009632"/>
              <a:gd name="connsiteY34" fmla="*/ 500271 h 6858000"/>
              <a:gd name="connsiteX35" fmla="*/ 9319005 w 10009632"/>
              <a:gd name="connsiteY35" fmla="*/ 498774 h 6858000"/>
              <a:gd name="connsiteX36" fmla="*/ 9318981 w 10009632"/>
              <a:gd name="connsiteY36" fmla="*/ 498442 h 6858000"/>
              <a:gd name="connsiteX37" fmla="*/ 9346322 w 10009632"/>
              <a:gd name="connsiteY37" fmla="*/ 495886 h 6858000"/>
              <a:gd name="connsiteX38" fmla="*/ 9356813 w 10009632"/>
              <a:gd name="connsiteY38" fmla="*/ 495676 h 6858000"/>
              <a:gd name="connsiteX39" fmla="*/ 9356893 w 10009632"/>
              <a:gd name="connsiteY39" fmla="*/ 495660 h 6858000"/>
              <a:gd name="connsiteX40" fmla="*/ 9356959 w 10009632"/>
              <a:gd name="connsiteY40" fmla="*/ 495673 h 6858000"/>
              <a:gd name="connsiteX41" fmla="*/ 9357631 w 10009632"/>
              <a:gd name="connsiteY41" fmla="*/ 495659 h 6858000"/>
              <a:gd name="connsiteX42" fmla="*/ 9442002 w 10009632"/>
              <a:gd name="connsiteY42" fmla="*/ 349989 h 6858000"/>
              <a:gd name="connsiteX43" fmla="*/ 9229912 w 10009632"/>
              <a:gd name="connsiteY43" fmla="*/ 571943 h 6858000"/>
              <a:gd name="connsiteX44" fmla="*/ 9442002 w 10009632"/>
              <a:gd name="connsiteY44" fmla="*/ 793897 h 6858000"/>
              <a:gd name="connsiteX45" fmla="*/ 9654091 w 10009632"/>
              <a:gd name="connsiteY45" fmla="*/ 571943 h 6858000"/>
              <a:gd name="connsiteX46" fmla="*/ 9442002 w 10009632"/>
              <a:gd name="connsiteY46" fmla="*/ 349989 h 6858000"/>
              <a:gd name="connsiteX47" fmla="*/ 0 w 10009632"/>
              <a:gd name="connsiteY47" fmla="*/ 0 h 6858000"/>
              <a:gd name="connsiteX48" fmla="*/ 10009632 w 10009632"/>
              <a:gd name="connsiteY48" fmla="*/ 0 h 6858000"/>
              <a:gd name="connsiteX49" fmla="*/ 10009632 w 10009632"/>
              <a:gd name="connsiteY49" fmla="*/ 6858000 h 6858000"/>
              <a:gd name="connsiteX50" fmla="*/ 0 w 10009632"/>
              <a:gd name="connsiteY50" fmla="*/ 6858000 h 6858000"/>
              <a:gd name="connsiteX51" fmla="*/ 0 w 10009632"/>
              <a:gd name="connsiteY51" fmla="*/ 6083809 h 6858000"/>
              <a:gd name="connsiteX52" fmla="*/ 1536192 w 10009632"/>
              <a:gd name="connsiteY52" fmla="*/ 6083809 h 6858000"/>
              <a:gd name="connsiteX53" fmla="*/ 1536192 w 10009632"/>
              <a:gd name="connsiteY53" fmla="*/ 743713 h 6858000"/>
              <a:gd name="connsiteX54" fmla="*/ 0 w 10009632"/>
              <a:gd name="connsiteY54" fmla="*/ 743713 h 6858000"/>
              <a:gd name="connsiteX55" fmla="*/ 0 w 10009632"/>
              <a:gd name="connsiteY5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325209 w 10009632"/>
              <a:gd name="connsiteY26" fmla="*/ 641481 h 6858000"/>
              <a:gd name="connsiteX27" fmla="*/ 9299558 w 10009632"/>
              <a:gd name="connsiteY27" fmla="*/ 615325 h 6858000"/>
              <a:gd name="connsiteX28" fmla="*/ 9299558 w 10009632"/>
              <a:gd name="connsiteY28" fmla="*/ 611858 h 6858000"/>
              <a:gd name="connsiteX29" fmla="*/ 9299558 w 10009632"/>
              <a:gd name="connsiteY29" fmla="*/ 609076 h 6858000"/>
              <a:gd name="connsiteX30" fmla="*/ 9299557 w 10009632"/>
              <a:gd name="connsiteY30" fmla="*/ 609076 h 6858000"/>
              <a:gd name="connsiteX31" fmla="*/ 9297987 w 10009632"/>
              <a:gd name="connsiteY31" fmla="*/ 524982 h 6858000"/>
              <a:gd name="connsiteX32" fmla="*/ 9297327 w 10009632"/>
              <a:gd name="connsiteY32" fmla="*/ 521721 h 6858000"/>
              <a:gd name="connsiteX33" fmla="*/ 9311574 w 10009632"/>
              <a:gd name="connsiteY33" fmla="*/ 500271 h 6858000"/>
              <a:gd name="connsiteX34" fmla="*/ 9319005 w 10009632"/>
              <a:gd name="connsiteY34" fmla="*/ 498774 h 6858000"/>
              <a:gd name="connsiteX35" fmla="*/ 9318981 w 10009632"/>
              <a:gd name="connsiteY35" fmla="*/ 498442 h 6858000"/>
              <a:gd name="connsiteX36" fmla="*/ 9346322 w 10009632"/>
              <a:gd name="connsiteY36" fmla="*/ 495886 h 6858000"/>
              <a:gd name="connsiteX37" fmla="*/ 9356813 w 10009632"/>
              <a:gd name="connsiteY37" fmla="*/ 495676 h 6858000"/>
              <a:gd name="connsiteX38" fmla="*/ 9356893 w 10009632"/>
              <a:gd name="connsiteY38" fmla="*/ 495660 h 6858000"/>
              <a:gd name="connsiteX39" fmla="*/ 9356959 w 10009632"/>
              <a:gd name="connsiteY39" fmla="*/ 495673 h 6858000"/>
              <a:gd name="connsiteX40" fmla="*/ 9357631 w 10009632"/>
              <a:gd name="connsiteY40" fmla="*/ 495659 h 6858000"/>
              <a:gd name="connsiteX41" fmla="*/ 9442002 w 10009632"/>
              <a:gd name="connsiteY41" fmla="*/ 349989 h 6858000"/>
              <a:gd name="connsiteX42" fmla="*/ 9229912 w 10009632"/>
              <a:gd name="connsiteY42" fmla="*/ 571943 h 6858000"/>
              <a:gd name="connsiteX43" fmla="*/ 9442002 w 10009632"/>
              <a:gd name="connsiteY43" fmla="*/ 793897 h 6858000"/>
              <a:gd name="connsiteX44" fmla="*/ 9654091 w 10009632"/>
              <a:gd name="connsiteY44" fmla="*/ 571943 h 6858000"/>
              <a:gd name="connsiteX45" fmla="*/ 9442002 w 10009632"/>
              <a:gd name="connsiteY45" fmla="*/ 349989 h 6858000"/>
              <a:gd name="connsiteX46" fmla="*/ 0 w 10009632"/>
              <a:gd name="connsiteY46" fmla="*/ 0 h 6858000"/>
              <a:gd name="connsiteX47" fmla="*/ 10009632 w 10009632"/>
              <a:gd name="connsiteY47" fmla="*/ 0 h 6858000"/>
              <a:gd name="connsiteX48" fmla="*/ 10009632 w 10009632"/>
              <a:gd name="connsiteY48" fmla="*/ 6858000 h 6858000"/>
              <a:gd name="connsiteX49" fmla="*/ 0 w 10009632"/>
              <a:gd name="connsiteY49" fmla="*/ 6858000 h 6858000"/>
              <a:gd name="connsiteX50" fmla="*/ 0 w 10009632"/>
              <a:gd name="connsiteY50" fmla="*/ 6083809 h 6858000"/>
              <a:gd name="connsiteX51" fmla="*/ 1536192 w 10009632"/>
              <a:gd name="connsiteY51" fmla="*/ 6083809 h 6858000"/>
              <a:gd name="connsiteX52" fmla="*/ 1536192 w 10009632"/>
              <a:gd name="connsiteY52" fmla="*/ 743713 h 6858000"/>
              <a:gd name="connsiteX53" fmla="*/ 0 w 10009632"/>
              <a:gd name="connsiteY53" fmla="*/ 743713 h 6858000"/>
              <a:gd name="connsiteX54" fmla="*/ 0 w 10009632"/>
              <a:gd name="connsiteY5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325209 w 10009632"/>
              <a:gd name="connsiteY25" fmla="*/ 641481 h 6858000"/>
              <a:gd name="connsiteX26" fmla="*/ 9299558 w 10009632"/>
              <a:gd name="connsiteY26" fmla="*/ 615325 h 6858000"/>
              <a:gd name="connsiteX27" fmla="*/ 9299558 w 10009632"/>
              <a:gd name="connsiteY27" fmla="*/ 611858 h 6858000"/>
              <a:gd name="connsiteX28" fmla="*/ 9299558 w 10009632"/>
              <a:gd name="connsiteY28" fmla="*/ 609076 h 6858000"/>
              <a:gd name="connsiteX29" fmla="*/ 9299557 w 10009632"/>
              <a:gd name="connsiteY29" fmla="*/ 609076 h 6858000"/>
              <a:gd name="connsiteX30" fmla="*/ 9297987 w 10009632"/>
              <a:gd name="connsiteY30" fmla="*/ 524982 h 6858000"/>
              <a:gd name="connsiteX31" fmla="*/ 9297327 w 10009632"/>
              <a:gd name="connsiteY31" fmla="*/ 521721 h 6858000"/>
              <a:gd name="connsiteX32" fmla="*/ 9311574 w 10009632"/>
              <a:gd name="connsiteY32" fmla="*/ 500271 h 6858000"/>
              <a:gd name="connsiteX33" fmla="*/ 9319005 w 10009632"/>
              <a:gd name="connsiteY33" fmla="*/ 498774 h 6858000"/>
              <a:gd name="connsiteX34" fmla="*/ 9318981 w 10009632"/>
              <a:gd name="connsiteY34" fmla="*/ 498442 h 6858000"/>
              <a:gd name="connsiteX35" fmla="*/ 9346322 w 10009632"/>
              <a:gd name="connsiteY35" fmla="*/ 495886 h 6858000"/>
              <a:gd name="connsiteX36" fmla="*/ 9356813 w 10009632"/>
              <a:gd name="connsiteY36" fmla="*/ 495676 h 6858000"/>
              <a:gd name="connsiteX37" fmla="*/ 9356893 w 10009632"/>
              <a:gd name="connsiteY37" fmla="*/ 495660 h 6858000"/>
              <a:gd name="connsiteX38" fmla="*/ 9356959 w 10009632"/>
              <a:gd name="connsiteY38" fmla="*/ 495673 h 6858000"/>
              <a:gd name="connsiteX39" fmla="*/ 9357631 w 10009632"/>
              <a:gd name="connsiteY39" fmla="*/ 495659 h 6858000"/>
              <a:gd name="connsiteX40" fmla="*/ 9442002 w 10009632"/>
              <a:gd name="connsiteY40" fmla="*/ 349989 h 6858000"/>
              <a:gd name="connsiteX41" fmla="*/ 9229912 w 10009632"/>
              <a:gd name="connsiteY41" fmla="*/ 571943 h 6858000"/>
              <a:gd name="connsiteX42" fmla="*/ 9442002 w 10009632"/>
              <a:gd name="connsiteY42" fmla="*/ 793897 h 6858000"/>
              <a:gd name="connsiteX43" fmla="*/ 9654091 w 10009632"/>
              <a:gd name="connsiteY43" fmla="*/ 571943 h 6858000"/>
              <a:gd name="connsiteX44" fmla="*/ 9442002 w 10009632"/>
              <a:gd name="connsiteY44" fmla="*/ 349989 h 6858000"/>
              <a:gd name="connsiteX45" fmla="*/ 0 w 10009632"/>
              <a:gd name="connsiteY45" fmla="*/ 0 h 6858000"/>
              <a:gd name="connsiteX46" fmla="*/ 10009632 w 10009632"/>
              <a:gd name="connsiteY46" fmla="*/ 0 h 6858000"/>
              <a:gd name="connsiteX47" fmla="*/ 10009632 w 10009632"/>
              <a:gd name="connsiteY47" fmla="*/ 6858000 h 6858000"/>
              <a:gd name="connsiteX48" fmla="*/ 0 w 10009632"/>
              <a:gd name="connsiteY48" fmla="*/ 6858000 h 6858000"/>
              <a:gd name="connsiteX49" fmla="*/ 0 w 10009632"/>
              <a:gd name="connsiteY49" fmla="*/ 6083809 h 6858000"/>
              <a:gd name="connsiteX50" fmla="*/ 1536192 w 10009632"/>
              <a:gd name="connsiteY50" fmla="*/ 6083809 h 6858000"/>
              <a:gd name="connsiteX51" fmla="*/ 1536192 w 10009632"/>
              <a:gd name="connsiteY51" fmla="*/ 743713 h 6858000"/>
              <a:gd name="connsiteX52" fmla="*/ 0 w 10009632"/>
              <a:gd name="connsiteY52" fmla="*/ 743713 h 6858000"/>
              <a:gd name="connsiteX53" fmla="*/ 0 w 10009632"/>
              <a:gd name="connsiteY5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325209 w 10009632"/>
              <a:gd name="connsiteY24" fmla="*/ 641481 h 6858000"/>
              <a:gd name="connsiteX25" fmla="*/ 9299558 w 10009632"/>
              <a:gd name="connsiteY25" fmla="*/ 615325 h 6858000"/>
              <a:gd name="connsiteX26" fmla="*/ 9299558 w 10009632"/>
              <a:gd name="connsiteY26" fmla="*/ 611858 h 6858000"/>
              <a:gd name="connsiteX27" fmla="*/ 9299558 w 10009632"/>
              <a:gd name="connsiteY27" fmla="*/ 609076 h 6858000"/>
              <a:gd name="connsiteX28" fmla="*/ 9299557 w 10009632"/>
              <a:gd name="connsiteY28" fmla="*/ 609076 h 6858000"/>
              <a:gd name="connsiteX29" fmla="*/ 9297987 w 10009632"/>
              <a:gd name="connsiteY29" fmla="*/ 524982 h 6858000"/>
              <a:gd name="connsiteX30" fmla="*/ 9297327 w 10009632"/>
              <a:gd name="connsiteY30" fmla="*/ 521721 h 6858000"/>
              <a:gd name="connsiteX31" fmla="*/ 9311574 w 10009632"/>
              <a:gd name="connsiteY31" fmla="*/ 500271 h 6858000"/>
              <a:gd name="connsiteX32" fmla="*/ 9319005 w 10009632"/>
              <a:gd name="connsiteY32" fmla="*/ 498774 h 6858000"/>
              <a:gd name="connsiteX33" fmla="*/ 9318981 w 10009632"/>
              <a:gd name="connsiteY33" fmla="*/ 498442 h 6858000"/>
              <a:gd name="connsiteX34" fmla="*/ 9346322 w 10009632"/>
              <a:gd name="connsiteY34" fmla="*/ 495886 h 6858000"/>
              <a:gd name="connsiteX35" fmla="*/ 9356813 w 10009632"/>
              <a:gd name="connsiteY35" fmla="*/ 495676 h 6858000"/>
              <a:gd name="connsiteX36" fmla="*/ 9356893 w 10009632"/>
              <a:gd name="connsiteY36" fmla="*/ 495660 h 6858000"/>
              <a:gd name="connsiteX37" fmla="*/ 9356959 w 10009632"/>
              <a:gd name="connsiteY37" fmla="*/ 495673 h 6858000"/>
              <a:gd name="connsiteX38" fmla="*/ 9357631 w 10009632"/>
              <a:gd name="connsiteY38" fmla="*/ 495659 h 6858000"/>
              <a:gd name="connsiteX39" fmla="*/ 9442002 w 10009632"/>
              <a:gd name="connsiteY39" fmla="*/ 349989 h 6858000"/>
              <a:gd name="connsiteX40" fmla="*/ 9229912 w 10009632"/>
              <a:gd name="connsiteY40" fmla="*/ 571943 h 6858000"/>
              <a:gd name="connsiteX41" fmla="*/ 9442002 w 10009632"/>
              <a:gd name="connsiteY41" fmla="*/ 793897 h 6858000"/>
              <a:gd name="connsiteX42" fmla="*/ 9654091 w 10009632"/>
              <a:gd name="connsiteY42" fmla="*/ 571943 h 6858000"/>
              <a:gd name="connsiteX43" fmla="*/ 9442002 w 10009632"/>
              <a:gd name="connsiteY43" fmla="*/ 349989 h 6858000"/>
              <a:gd name="connsiteX44" fmla="*/ 0 w 10009632"/>
              <a:gd name="connsiteY44" fmla="*/ 0 h 6858000"/>
              <a:gd name="connsiteX45" fmla="*/ 10009632 w 10009632"/>
              <a:gd name="connsiteY45" fmla="*/ 0 h 6858000"/>
              <a:gd name="connsiteX46" fmla="*/ 10009632 w 10009632"/>
              <a:gd name="connsiteY46" fmla="*/ 6858000 h 6858000"/>
              <a:gd name="connsiteX47" fmla="*/ 0 w 10009632"/>
              <a:gd name="connsiteY47" fmla="*/ 6858000 h 6858000"/>
              <a:gd name="connsiteX48" fmla="*/ 0 w 10009632"/>
              <a:gd name="connsiteY48" fmla="*/ 6083809 h 6858000"/>
              <a:gd name="connsiteX49" fmla="*/ 1536192 w 10009632"/>
              <a:gd name="connsiteY49" fmla="*/ 6083809 h 6858000"/>
              <a:gd name="connsiteX50" fmla="*/ 1536192 w 10009632"/>
              <a:gd name="connsiteY50" fmla="*/ 743713 h 6858000"/>
              <a:gd name="connsiteX51" fmla="*/ 0 w 10009632"/>
              <a:gd name="connsiteY51" fmla="*/ 743713 h 6858000"/>
              <a:gd name="connsiteX52" fmla="*/ 0 w 10009632"/>
              <a:gd name="connsiteY5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325209 w 10009632"/>
              <a:gd name="connsiteY23" fmla="*/ 641481 h 6858000"/>
              <a:gd name="connsiteX24" fmla="*/ 9299558 w 10009632"/>
              <a:gd name="connsiteY24" fmla="*/ 615325 h 6858000"/>
              <a:gd name="connsiteX25" fmla="*/ 9299558 w 10009632"/>
              <a:gd name="connsiteY25" fmla="*/ 611858 h 6858000"/>
              <a:gd name="connsiteX26" fmla="*/ 9299558 w 10009632"/>
              <a:gd name="connsiteY26" fmla="*/ 609076 h 6858000"/>
              <a:gd name="connsiteX27" fmla="*/ 9299557 w 10009632"/>
              <a:gd name="connsiteY27" fmla="*/ 609076 h 6858000"/>
              <a:gd name="connsiteX28" fmla="*/ 9297987 w 10009632"/>
              <a:gd name="connsiteY28" fmla="*/ 524982 h 6858000"/>
              <a:gd name="connsiteX29" fmla="*/ 9297327 w 10009632"/>
              <a:gd name="connsiteY29" fmla="*/ 521721 h 6858000"/>
              <a:gd name="connsiteX30" fmla="*/ 9311574 w 10009632"/>
              <a:gd name="connsiteY30" fmla="*/ 500271 h 6858000"/>
              <a:gd name="connsiteX31" fmla="*/ 9319005 w 10009632"/>
              <a:gd name="connsiteY31" fmla="*/ 498774 h 6858000"/>
              <a:gd name="connsiteX32" fmla="*/ 9318981 w 10009632"/>
              <a:gd name="connsiteY32" fmla="*/ 498442 h 6858000"/>
              <a:gd name="connsiteX33" fmla="*/ 9346322 w 10009632"/>
              <a:gd name="connsiteY33" fmla="*/ 495886 h 6858000"/>
              <a:gd name="connsiteX34" fmla="*/ 9356813 w 10009632"/>
              <a:gd name="connsiteY34" fmla="*/ 495676 h 6858000"/>
              <a:gd name="connsiteX35" fmla="*/ 9356893 w 10009632"/>
              <a:gd name="connsiteY35" fmla="*/ 495660 h 6858000"/>
              <a:gd name="connsiteX36" fmla="*/ 9356959 w 10009632"/>
              <a:gd name="connsiteY36" fmla="*/ 495673 h 6858000"/>
              <a:gd name="connsiteX37" fmla="*/ 9357631 w 10009632"/>
              <a:gd name="connsiteY37" fmla="*/ 495659 h 6858000"/>
              <a:gd name="connsiteX38" fmla="*/ 9442002 w 10009632"/>
              <a:gd name="connsiteY38" fmla="*/ 349989 h 6858000"/>
              <a:gd name="connsiteX39" fmla="*/ 9229912 w 10009632"/>
              <a:gd name="connsiteY39" fmla="*/ 571943 h 6858000"/>
              <a:gd name="connsiteX40" fmla="*/ 9442002 w 10009632"/>
              <a:gd name="connsiteY40" fmla="*/ 793897 h 6858000"/>
              <a:gd name="connsiteX41" fmla="*/ 9654091 w 10009632"/>
              <a:gd name="connsiteY41" fmla="*/ 571943 h 6858000"/>
              <a:gd name="connsiteX42" fmla="*/ 9442002 w 10009632"/>
              <a:gd name="connsiteY42" fmla="*/ 349989 h 6858000"/>
              <a:gd name="connsiteX43" fmla="*/ 0 w 10009632"/>
              <a:gd name="connsiteY43" fmla="*/ 0 h 6858000"/>
              <a:gd name="connsiteX44" fmla="*/ 10009632 w 10009632"/>
              <a:gd name="connsiteY44" fmla="*/ 0 h 6858000"/>
              <a:gd name="connsiteX45" fmla="*/ 10009632 w 10009632"/>
              <a:gd name="connsiteY45" fmla="*/ 6858000 h 6858000"/>
              <a:gd name="connsiteX46" fmla="*/ 0 w 10009632"/>
              <a:gd name="connsiteY46" fmla="*/ 6858000 h 6858000"/>
              <a:gd name="connsiteX47" fmla="*/ 0 w 10009632"/>
              <a:gd name="connsiteY47" fmla="*/ 6083809 h 6858000"/>
              <a:gd name="connsiteX48" fmla="*/ 1536192 w 10009632"/>
              <a:gd name="connsiteY48" fmla="*/ 6083809 h 6858000"/>
              <a:gd name="connsiteX49" fmla="*/ 1536192 w 10009632"/>
              <a:gd name="connsiteY49" fmla="*/ 743713 h 6858000"/>
              <a:gd name="connsiteX50" fmla="*/ 0 w 10009632"/>
              <a:gd name="connsiteY50" fmla="*/ 743713 h 6858000"/>
              <a:gd name="connsiteX51" fmla="*/ 0 w 10009632"/>
              <a:gd name="connsiteY5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526372 w 10009632"/>
              <a:gd name="connsiteY21" fmla="*/ 495659 h 6858000"/>
              <a:gd name="connsiteX22" fmla="*/ 9325209 w 10009632"/>
              <a:gd name="connsiteY22" fmla="*/ 641481 h 6858000"/>
              <a:gd name="connsiteX23" fmla="*/ 9299558 w 10009632"/>
              <a:gd name="connsiteY23" fmla="*/ 615325 h 6858000"/>
              <a:gd name="connsiteX24" fmla="*/ 9299558 w 10009632"/>
              <a:gd name="connsiteY24" fmla="*/ 611858 h 6858000"/>
              <a:gd name="connsiteX25" fmla="*/ 9299558 w 10009632"/>
              <a:gd name="connsiteY25" fmla="*/ 609076 h 6858000"/>
              <a:gd name="connsiteX26" fmla="*/ 9299557 w 10009632"/>
              <a:gd name="connsiteY26" fmla="*/ 609076 h 6858000"/>
              <a:gd name="connsiteX27" fmla="*/ 9297987 w 10009632"/>
              <a:gd name="connsiteY27" fmla="*/ 524982 h 6858000"/>
              <a:gd name="connsiteX28" fmla="*/ 9297327 w 10009632"/>
              <a:gd name="connsiteY28" fmla="*/ 521721 h 6858000"/>
              <a:gd name="connsiteX29" fmla="*/ 9311574 w 10009632"/>
              <a:gd name="connsiteY29" fmla="*/ 500271 h 6858000"/>
              <a:gd name="connsiteX30" fmla="*/ 9319005 w 10009632"/>
              <a:gd name="connsiteY30" fmla="*/ 498774 h 6858000"/>
              <a:gd name="connsiteX31" fmla="*/ 9318981 w 10009632"/>
              <a:gd name="connsiteY31" fmla="*/ 498442 h 6858000"/>
              <a:gd name="connsiteX32" fmla="*/ 9346322 w 10009632"/>
              <a:gd name="connsiteY32" fmla="*/ 495886 h 6858000"/>
              <a:gd name="connsiteX33" fmla="*/ 9356813 w 10009632"/>
              <a:gd name="connsiteY33" fmla="*/ 495676 h 6858000"/>
              <a:gd name="connsiteX34" fmla="*/ 9356893 w 10009632"/>
              <a:gd name="connsiteY34" fmla="*/ 495660 h 6858000"/>
              <a:gd name="connsiteX35" fmla="*/ 9356959 w 10009632"/>
              <a:gd name="connsiteY35" fmla="*/ 495673 h 6858000"/>
              <a:gd name="connsiteX36" fmla="*/ 9357631 w 10009632"/>
              <a:gd name="connsiteY36" fmla="*/ 495659 h 6858000"/>
              <a:gd name="connsiteX37" fmla="*/ 9442002 w 10009632"/>
              <a:gd name="connsiteY37" fmla="*/ 349989 h 6858000"/>
              <a:gd name="connsiteX38" fmla="*/ 9229912 w 10009632"/>
              <a:gd name="connsiteY38" fmla="*/ 571943 h 6858000"/>
              <a:gd name="connsiteX39" fmla="*/ 9442002 w 10009632"/>
              <a:gd name="connsiteY39" fmla="*/ 793897 h 6858000"/>
              <a:gd name="connsiteX40" fmla="*/ 9654091 w 10009632"/>
              <a:gd name="connsiteY40" fmla="*/ 571943 h 6858000"/>
              <a:gd name="connsiteX41" fmla="*/ 9442002 w 10009632"/>
              <a:gd name="connsiteY41" fmla="*/ 349989 h 6858000"/>
              <a:gd name="connsiteX42" fmla="*/ 0 w 10009632"/>
              <a:gd name="connsiteY42" fmla="*/ 0 h 6858000"/>
              <a:gd name="connsiteX43" fmla="*/ 10009632 w 10009632"/>
              <a:gd name="connsiteY43" fmla="*/ 0 h 6858000"/>
              <a:gd name="connsiteX44" fmla="*/ 10009632 w 10009632"/>
              <a:gd name="connsiteY44" fmla="*/ 6858000 h 6858000"/>
              <a:gd name="connsiteX45" fmla="*/ 0 w 10009632"/>
              <a:gd name="connsiteY45" fmla="*/ 6858000 h 6858000"/>
              <a:gd name="connsiteX46" fmla="*/ 0 w 10009632"/>
              <a:gd name="connsiteY46" fmla="*/ 6083809 h 6858000"/>
              <a:gd name="connsiteX47" fmla="*/ 1536192 w 10009632"/>
              <a:gd name="connsiteY47" fmla="*/ 6083809 h 6858000"/>
              <a:gd name="connsiteX48" fmla="*/ 1536192 w 10009632"/>
              <a:gd name="connsiteY48" fmla="*/ 743713 h 6858000"/>
              <a:gd name="connsiteX49" fmla="*/ 0 w 10009632"/>
              <a:gd name="connsiteY49" fmla="*/ 743713 h 6858000"/>
              <a:gd name="connsiteX50" fmla="*/ 0 w 10009632"/>
              <a:gd name="connsiteY5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325209 w 10009632"/>
              <a:gd name="connsiteY21" fmla="*/ 641481 h 6858000"/>
              <a:gd name="connsiteX22" fmla="*/ 9299558 w 10009632"/>
              <a:gd name="connsiteY22" fmla="*/ 615325 h 6858000"/>
              <a:gd name="connsiteX23" fmla="*/ 9299558 w 10009632"/>
              <a:gd name="connsiteY23" fmla="*/ 611858 h 6858000"/>
              <a:gd name="connsiteX24" fmla="*/ 9299558 w 10009632"/>
              <a:gd name="connsiteY24" fmla="*/ 609076 h 6858000"/>
              <a:gd name="connsiteX25" fmla="*/ 9299557 w 10009632"/>
              <a:gd name="connsiteY25" fmla="*/ 609076 h 6858000"/>
              <a:gd name="connsiteX26" fmla="*/ 9297987 w 10009632"/>
              <a:gd name="connsiteY26" fmla="*/ 524982 h 6858000"/>
              <a:gd name="connsiteX27" fmla="*/ 9297327 w 10009632"/>
              <a:gd name="connsiteY27" fmla="*/ 521721 h 6858000"/>
              <a:gd name="connsiteX28" fmla="*/ 9311574 w 10009632"/>
              <a:gd name="connsiteY28" fmla="*/ 500271 h 6858000"/>
              <a:gd name="connsiteX29" fmla="*/ 9319005 w 10009632"/>
              <a:gd name="connsiteY29" fmla="*/ 498774 h 6858000"/>
              <a:gd name="connsiteX30" fmla="*/ 9318981 w 10009632"/>
              <a:gd name="connsiteY30" fmla="*/ 498442 h 6858000"/>
              <a:gd name="connsiteX31" fmla="*/ 9346322 w 10009632"/>
              <a:gd name="connsiteY31" fmla="*/ 495886 h 6858000"/>
              <a:gd name="connsiteX32" fmla="*/ 9356813 w 10009632"/>
              <a:gd name="connsiteY32" fmla="*/ 495676 h 6858000"/>
              <a:gd name="connsiteX33" fmla="*/ 9356893 w 10009632"/>
              <a:gd name="connsiteY33" fmla="*/ 495660 h 6858000"/>
              <a:gd name="connsiteX34" fmla="*/ 9356959 w 10009632"/>
              <a:gd name="connsiteY34" fmla="*/ 495673 h 6858000"/>
              <a:gd name="connsiteX35" fmla="*/ 9357631 w 10009632"/>
              <a:gd name="connsiteY35" fmla="*/ 495659 h 6858000"/>
              <a:gd name="connsiteX36" fmla="*/ 9442002 w 10009632"/>
              <a:gd name="connsiteY36" fmla="*/ 349989 h 6858000"/>
              <a:gd name="connsiteX37" fmla="*/ 9229912 w 10009632"/>
              <a:gd name="connsiteY37" fmla="*/ 571943 h 6858000"/>
              <a:gd name="connsiteX38" fmla="*/ 9442002 w 10009632"/>
              <a:gd name="connsiteY38" fmla="*/ 793897 h 6858000"/>
              <a:gd name="connsiteX39" fmla="*/ 9654091 w 10009632"/>
              <a:gd name="connsiteY39" fmla="*/ 571943 h 6858000"/>
              <a:gd name="connsiteX40" fmla="*/ 9442002 w 10009632"/>
              <a:gd name="connsiteY40" fmla="*/ 349989 h 6858000"/>
              <a:gd name="connsiteX41" fmla="*/ 0 w 10009632"/>
              <a:gd name="connsiteY41" fmla="*/ 0 h 6858000"/>
              <a:gd name="connsiteX42" fmla="*/ 10009632 w 10009632"/>
              <a:gd name="connsiteY42" fmla="*/ 0 h 6858000"/>
              <a:gd name="connsiteX43" fmla="*/ 10009632 w 10009632"/>
              <a:gd name="connsiteY43" fmla="*/ 6858000 h 6858000"/>
              <a:gd name="connsiteX44" fmla="*/ 0 w 10009632"/>
              <a:gd name="connsiteY44" fmla="*/ 6858000 h 6858000"/>
              <a:gd name="connsiteX45" fmla="*/ 0 w 10009632"/>
              <a:gd name="connsiteY45" fmla="*/ 6083809 h 6858000"/>
              <a:gd name="connsiteX46" fmla="*/ 1536192 w 10009632"/>
              <a:gd name="connsiteY46" fmla="*/ 6083809 h 6858000"/>
              <a:gd name="connsiteX47" fmla="*/ 1536192 w 10009632"/>
              <a:gd name="connsiteY47" fmla="*/ 743713 h 6858000"/>
              <a:gd name="connsiteX48" fmla="*/ 0 w 10009632"/>
              <a:gd name="connsiteY48" fmla="*/ 743713 h 6858000"/>
              <a:gd name="connsiteX49" fmla="*/ 0 w 10009632"/>
              <a:gd name="connsiteY4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19176 w 10009632"/>
              <a:gd name="connsiteY17" fmla="*/ 499870 h 6858000"/>
              <a:gd name="connsiteX18" fmla="*/ 9523385 w 10009632"/>
              <a:gd name="connsiteY18" fmla="*/ 496410 h 6858000"/>
              <a:gd name="connsiteX19" fmla="*/ 9526352 w 10009632"/>
              <a:gd name="connsiteY19" fmla="*/ 495812 h 6858000"/>
              <a:gd name="connsiteX20" fmla="*/ 9325209 w 10009632"/>
              <a:gd name="connsiteY20" fmla="*/ 641481 h 6858000"/>
              <a:gd name="connsiteX21" fmla="*/ 9299558 w 10009632"/>
              <a:gd name="connsiteY21" fmla="*/ 615325 h 6858000"/>
              <a:gd name="connsiteX22" fmla="*/ 9299558 w 10009632"/>
              <a:gd name="connsiteY22" fmla="*/ 611858 h 6858000"/>
              <a:gd name="connsiteX23" fmla="*/ 9299558 w 10009632"/>
              <a:gd name="connsiteY23" fmla="*/ 609076 h 6858000"/>
              <a:gd name="connsiteX24" fmla="*/ 9299557 w 10009632"/>
              <a:gd name="connsiteY24" fmla="*/ 609076 h 6858000"/>
              <a:gd name="connsiteX25" fmla="*/ 9297987 w 10009632"/>
              <a:gd name="connsiteY25" fmla="*/ 524982 h 6858000"/>
              <a:gd name="connsiteX26" fmla="*/ 9297327 w 10009632"/>
              <a:gd name="connsiteY26" fmla="*/ 521721 h 6858000"/>
              <a:gd name="connsiteX27" fmla="*/ 9311574 w 10009632"/>
              <a:gd name="connsiteY27" fmla="*/ 500271 h 6858000"/>
              <a:gd name="connsiteX28" fmla="*/ 9319005 w 10009632"/>
              <a:gd name="connsiteY28" fmla="*/ 498774 h 6858000"/>
              <a:gd name="connsiteX29" fmla="*/ 9318981 w 10009632"/>
              <a:gd name="connsiteY29" fmla="*/ 498442 h 6858000"/>
              <a:gd name="connsiteX30" fmla="*/ 9346322 w 10009632"/>
              <a:gd name="connsiteY30" fmla="*/ 495886 h 6858000"/>
              <a:gd name="connsiteX31" fmla="*/ 9356813 w 10009632"/>
              <a:gd name="connsiteY31" fmla="*/ 495676 h 6858000"/>
              <a:gd name="connsiteX32" fmla="*/ 9356893 w 10009632"/>
              <a:gd name="connsiteY32" fmla="*/ 495660 h 6858000"/>
              <a:gd name="connsiteX33" fmla="*/ 9356959 w 10009632"/>
              <a:gd name="connsiteY33" fmla="*/ 495673 h 6858000"/>
              <a:gd name="connsiteX34" fmla="*/ 9357631 w 10009632"/>
              <a:gd name="connsiteY34" fmla="*/ 495659 h 6858000"/>
              <a:gd name="connsiteX35" fmla="*/ 9442002 w 10009632"/>
              <a:gd name="connsiteY35" fmla="*/ 349989 h 6858000"/>
              <a:gd name="connsiteX36" fmla="*/ 9229912 w 10009632"/>
              <a:gd name="connsiteY36" fmla="*/ 571943 h 6858000"/>
              <a:gd name="connsiteX37" fmla="*/ 9442002 w 10009632"/>
              <a:gd name="connsiteY37" fmla="*/ 793897 h 6858000"/>
              <a:gd name="connsiteX38" fmla="*/ 9654091 w 10009632"/>
              <a:gd name="connsiteY38" fmla="*/ 571943 h 6858000"/>
              <a:gd name="connsiteX39" fmla="*/ 9442002 w 10009632"/>
              <a:gd name="connsiteY39" fmla="*/ 349989 h 6858000"/>
              <a:gd name="connsiteX40" fmla="*/ 0 w 10009632"/>
              <a:gd name="connsiteY40" fmla="*/ 0 h 6858000"/>
              <a:gd name="connsiteX41" fmla="*/ 10009632 w 10009632"/>
              <a:gd name="connsiteY41" fmla="*/ 0 h 6858000"/>
              <a:gd name="connsiteX42" fmla="*/ 10009632 w 10009632"/>
              <a:gd name="connsiteY42" fmla="*/ 6858000 h 6858000"/>
              <a:gd name="connsiteX43" fmla="*/ 0 w 10009632"/>
              <a:gd name="connsiteY43" fmla="*/ 6858000 h 6858000"/>
              <a:gd name="connsiteX44" fmla="*/ 0 w 10009632"/>
              <a:gd name="connsiteY44" fmla="*/ 6083809 h 6858000"/>
              <a:gd name="connsiteX45" fmla="*/ 1536192 w 10009632"/>
              <a:gd name="connsiteY45" fmla="*/ 6083809 h 6858000"/>
              <a:gd name="connsiteX46" fmla="*/ 1536192 w 10009632"/>
              <a:gd name="connsiteY46" fmla="*/ 743713 h 6858000"/>
              <a:gd name="connsiteX47" fmla="*/ 0 w 10009632"/>
              <a:gd name="connsiteY47" fmla="*/ 743713 h 6858000"/>
              <a:gd name="connsiteX48" fmla="*/ 0 w 10009632"/>
              <a:gd name="connsiteY4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23385 w 10009632"/>
              <a:gd name="connsiteY17" fmla="*/ 496410 h 6858000"/>
              <a:gd name="connsiteX18" fmla="*/ 9526352 w 10009632"/>
              <a:gd name="connsiteY18" fmla="*/ 495812 h 6858000"/>
              <a:gd name="connsiteX19" fmla="*/ 9325209 w 10009632"/>
              <a:gd name="connsiteY19" fmla="*/ 641481 h 6858000"/>
              <a:gd name="connsiteX20" fmla="*/ 9299558 w 10009632"/>
              <a:gd name="connsiteY20" fmla="*/ 615325 h 6858000"/>
              <a:gd name="connsiteX21" fmla="*/ 9299558 w 10009632"/>
              <a:gd name="connsiteY21" fmla="*/ 611858 h 6858000"/>
              <a:gd name="connsiteX22" fmla="*/ 9299558 w 10009632"/>
              <a:gd name="connsiteY22" fmla="*/ 609076 h 6858000"/>
              <a:gd name="connsiteX23" fmla="*/ 9299557 w 10009632"/>
              <a:gd name="connsiteY23" fmla="*/ 609076 h 6858000"/>
              <a:gd name="connsiteX24" fmla="*/ 9297987 w 10009632"/>
              <a:gd name="connsiteY24" fmla="*/ 524982 h 6858000"/>
              <a:gd name="connsiteX25" fmla="*/ 9297327 w 10009632"/>
              <a:gd name="connsiteY25" fmla="*/ 521721 h 6858000"/>
              <a:gd name="connsiteX26" fmla="*/ 9311574 w 10009632"/>
              <a:gd name="connsiteY26" fmla="*/ 500271 h 6858000"/>
              <a:gd name="connsiteX27" fmla="*/ 9319005 w 10009632"/>
              <a:gd name="connsiteY27" fmla="*/ 498774 h 6858000"/>
              <a:gd name="connsiteX28" fmla="*/ 9318981 w 10009632"/>
              <a:gd name="connsiteY28" fmla="*/ 498442 h 6858000"/>
              <a:gd name="connsiteX29" fmla="*/ 9346322 w 10009632"/>
              <a:gd name="connsiteY29" fmla="*/ 495886 h 6858000"/>
              <a:gd name="connsiteX30" fmla="*/ 9356813 w 10009632"/>
              <a:gd name="connsiteY30" fmla="*/ 495676 h 6858000"/>
              <a:gd name="connsiteX31" fmla="*/ 9356893 w 10009632"/>
              <a:gd name="connsiteY31" fmla="*/ 495660 h 6858000"/>
              <a:gd name="connsiteX32" fmla="*/ 9356959 w 10009632"/>
              <a:gd name="connsiteY32" fmla="*/ 495673 h 6858000"/>
              <a:gd name="connsiteX33" fmla="*/ 9357631 w 10009632"/>
              <a:gd name="connsiteY33" fmla="*/ 495659 h 6858000"/>
              <a:gd name="connsiteX34" fmla="*/ 9442002 w 10009632"/>
              <a:gd name="connsiteY34" fmla="*/ 349989 h 6858000"/>
              <a:gd name="connsiteX35" fmla="*/ 9229912 w 10009632"/>
              <a:gd name="connsiteY35" fmla="*/ 571943 h 6858000"/>
              <a:gd name="connsiteX36" fmla="*/ 9442002 w 10009632"/>
              <a:gd name="connsiteY36" fmla="*/ 793897 h 6858000"/>
              <a:gd name="connsiteX37" fmla="*/ 9654091 w 10009632"/>
              <a:gd name="connsiteY37" fmla="*/ 571943 h 6858000"/>
              <a:gd name="connsiteX38" fmla="*/ 9442002 w 10009632"/>
              <a:gd name="connsiteY38" fmla="*/ 349989 h 6858000"/>
              <a:gd name="connsiteX39" fmla="*/ 0 w 10009632"/>
              <a:gd name="connsiteY39" fmla="*/ 0 h 6858000"/>
              <a:gd name="connsiteX40" fmla="*/ 10009632 w 10009632"/>
              <a:gd name="connsiteY40" fmla="*/ 0 h 6858000"/>
              <a:gd name="connsiteX41" fmla="*/ 10009632 w 10009632"/>
              <a:gd name="connsiteY41" fmla="*/ 6858000 h 6858000"/>
              <a:gd name="connsiteX42" fmla="*/ 0 w 10009632"/>
              <a:gd name="connsiteY42" fmla="*/ 6858000 h 6858000"/>
              <a:gd name="connsiteX43" fmla="*/ 0 w 10009632"/>
              <a:gd name="connsiteY43" fmla="*/ 6083809 h 6858000"/>
              <a:gd name="connsiteX44" fmla="*/ 1536192 w 10009632"/>
              <a:gd name="connsiteY44" fmla="*/ 6083809 h 6858000"/>
              <a:gd name="connsiteX45" fmla="*/ 1536192 w 10009632"/>
              <a:gd name="connsiteY45" fmla="*/ 743713 h 6858000"/>
              <a:gd name="connsiteX46" fmla="*/ 0 w 10009632"/>
              <a:gd name="connsiteY46" fmla="*/ 743713 h 6858000"/>
              <a:gd name="connsiteX47" fmla="*/ 0 w 10009632"/>
              <a:gd name="connsiteY4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526352 w 10009632"/>
              <a:gd name="connsiteY17" fmla="*/ 495812 h 6858000"/>
              <a:gd name="connsiteX18" fmla="*/ 9325209 w 10009632"/>
              <a:gd name="connsiteY18" fmla="*/ 641481 h 6858000"/>
              <a:gd name="connsiteX19" fmla="*/ 9299558 w 10009632"/>
              <a:gd name="connsiteY19" fmla="*/ 615325 h 6858000"/>
              <a:gd name="connsiteX20" fmla="*/ 9299558 w 10009632"/>
              <a:gd name="connsiteY20" fmla="*/ 611858 h 6858000"/>
              <a:gd name="connsiteX21" fmla="*/ 9299558 w 10009632"/>
              <a:gd name="connsiteY21" fmla="*/ 609076 h 6858000"/>
              <a:gd name="connsiteX22" fmla="*/ 9299557 w 10009632"/>
              <a:gd name="connsiteY22" fmla="*/ 609076 h 6858000"/>
              <a:gd name="connsiteX23" fmla="*/ 9297987 w 10009632"/>
              <a:gd name="connsiteY23" fmla="*/ 524982 h 6858000"/>
              <a:gd name="connsiteX24" fmla="*/ 9297327 w 10009632"/>
              <a:gd name="connsiteY24" fmla="*/ 521721 h 6858000"/>
              <a:gd name="connsiteX25" fmla="*/ 9311574 w 10009632"/>
              <a:gd name="connsiteY25" fmla="*/ 500271 h 6858000"/>
              <a:gd name="connsiteX26" fmla="*/ 9319005 w 10009632"/>
              <a:gd name="connsiteY26" fmla="*/ 498774 h 6858000"/>
              <a:gd name="connsiteX27" fmla="*/ 9318981 w 10009632"/>
              <a:gd name="connsiteY27" fmla="*/ 498442 h 6858000"/>
              <a:gd name="connsiteX28" fmla="*/ 9346322 w 10009632"/>
              <a:gd name="connsiteY28" fmla="*/ 495886 h 6858000"/>
              <a:gd name="connsiteX29" fmla="*/ 9356813 w 10009632"/>
              <a:gd name="connsiteY29" fmla="*/ 495676 h 6858000"/>
              <a:gd name="connsiteX30" fmla="*/ 9356893 w 10009632"/>
              <a:gd name="connsiteY30" fmla="*/ 495660 h 6858000"/>
              <a:gd name="connsiteX31" fmla="*/ 9356959 w 10009632"/>
              <a:gd name="connsiteY31" fmla="*/ 495673 h 6858000"/>
              <a:gd name="connsiteX32" fmla="*/ 9357631 w 10009632"/>
              <a:gd name="connsiteY32" fmla="*/ 495659 h 6858000"/>
              <a:gd name="connsiteX33" fmla="*/ 9442002 w 10009632"/>
              <a:gd name="connsiteY33" fmla="*/ 349989 h 6858000"/>
              <a:gd name="connsiteX34" fmla="*/ 9229912 w 10009632"/>
              <a:gd name="connsiteY34" fmla="*/ 571943 h 6858000"/>
              <a:gd name="connsiteX35" fmla="*/ 9442002 w 10009632"/>
              <a:gd name="connsiteY35" fmla="*/ 793897 h 6858000"/>
              <a:gd name="connsiteX36" fmla="*/ 9654091 w 10009632"/>
              <a:gd name="connsiteY36" fmla="*/ 571943 h 6858000"/>
              <a:gd name="connsiteX37" fmla="*/ 9442002 w 10009632"/>
              <a:gd name="connsiteY37" fmla="*/ 349989 h 6858000"/>
              <a:gd name="connsiteX38" fmla="*/ 0 w 10009632"/>
              <a:gd name="connsiteY38" fmla="*/ 0 h 6858000"/>
              <a:gd name="connsiteX39" fmla="*/ 10009632 w 10009632"/>
              <a:gd name="connsiteY39" fmla="*/ 0 h 6858000"/>
              <a:gd name="connsiteX40" fmla="*/ 10009632 w 10009632"/>
              <a:gd name="connsiteY40" fmla="*/ 6858000 h 6858000"/>
              <a:gd name="connsiteX41" fmla="*/ 0 w 10009632"/>
              <a:gd name="connsiteY41" fmla="*/ 6858000 h 6858000"/>
              <a:gd name="connsiteX42" fmla="*/ 0 w 10009632"/>
              <a:gd name="connsiteY42" fmla="*/ 6083809 h 6858000"/>
              <a:gd name="connsiteX43" fmla="*/ 1536192 w 10009632"/>
              <a:gd name="connsiteY43" fmla="*/ 6083809 h 6858000"/>
              <a:gd name="connsiteX44" fmla="*/ 1536192 w 10009632"/>
              <a:gd name="connsiteY44" fmla="*/ 743713 h 6858000"/>
              <a:gd name="connsiteX45" fmla="*/ 0 w 10009632"/>
              <a:gd name="connsiteY45" fmla="*/ 743713 h 6858000"/>
              <a:gd name="connsiteX46" fmla="*/ 0 w 10009632"/>
              <a:gd name="connsiteY4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325209 w 10009632"/>
              <a:gd name="connsiteY17" fmla="*/ 641481 h 6858000"/>
              <a:gd name="connsiteX18" fmla="*/ 9299558 w 10009632"/>
              <a:gd name="connsiteY18" fmla="*/ 615325 h 6858000"/>
              <a:gd name="connsiteX19" fmla="*/ 9299558 w 10009632"/>
              <a:gd name="connsiteY19" fmla="*/ 611858 h 6858000"/>
              <a:gd name="connsiteX20" fmla="*/ 9299558 w 10009632"/>
              <a:gd name="connsiteY20" fmla="*/ 609076 h 6858000"/>
              <a:gd name="connsiteX21" fmla="*/ 9299557 w 10009632"/>
              <a:gd name="connsiteY21" fmla="*/ 609076 h 6858000"/>
              <a:gd name="connsiteX22" fmla="*/ 9297987 w 10009632"/>
              <a:gd name="connsiteY22" fmla="*/ 524982 h 6858000"/>
              <a:gd name="connsiteX23" fmla="*/ 9297327 w 10009632"/>
              <a:gd name="connsiteY23" fmla="*/ 521721 h 6858000"/>
              <a:gd name="connsiteX24" fmla="*/ 9311574 w 10009632"/>
              <a:gd name="connsiteY24" fmla="*/ 500271 h 6858000"/>
              <a:gd name="connsiteX25" fmla="*/ 9319005 w 10009632"/>
              <a:gd name="connsiteY25" fmla="*/ 498774 h 6858000"/>
              <a:gd name="connsiteX26" fmla="*/ 9318981 w 10009632"/>
              <a:gd name="connsiteY26" fmla="*/ 498442 h 6858000"/>
              <a:gd name="connsiteX27" fmla="*/ 9346322 w 10009632"/>
              <a:gd name="connsiteY27" fmla="*/ 495886 h 6858000"/>
              <a:gd name="connsiteX28" fmla="*/ 9356813 w 10009632"/>
              <a:gd name="connsiteY28" fmla="*/ 495676 h 6858000"/>
              <a:gd name="connsiteX29" fmla="*/ 9356893 w 10009632"/>
              <a:gd name="connsiteY29" fmla="*/ 495660 h 6858000"/>
              <a:gd name="connsiteX30" fmla="*/ 9356959 w 10009632"/>
              <a:gd name="connsiteY30" fmla="*/ 495673 h 6858000"/>
              <a:gd name="connsiteX31" fmla="*/ 9357631 w 10009632"/>
              <a:gd name="connsiteY31" fmla="*/ 495659 h 6858000"/>
              <a:gd name="connsiteX32" fmla="*/ 9442002 w 10009632"/>
              <a:gd name="connsiteY32" fmla="*/ 349989 h 6858000"/>
              <a:gd name="connsiteX33" fmla="*/ 9229912 w 10009632"/>
              <a:gd name="connsiteY33" fmla="*/ 571943 h 6858000"/>
              <a:gd name="connsiteX34" fmla="*/ 9442002 w 10009632"/>
              <a:gd name="connsiteY34" fmla="*/ 793897 h 6858000"/>
              <a:gd name="connsiteX35" fmla="*/ 9654091 w 10009632"/>
              <a:gd name="connsiteY35" fmla="*/ 571943 h 6858000"/>
              <a:gd name="connsiteX36" fmla="*/ 9442002 w 10009632"/>
              <a:gd name="connsiteY36" fmla="*/ 349989 h 6858000"/>
              <a:gd name="connsiteX37" fmla="*/ 0 w 10009632"/>
              <a:gd name="connsiteY37" fmla="*/ 0 h 6858000"/>
              <a:gd name="connsiteX38" fmla="*/ 10009632 w 10009632"/>
              <a:gd name="connsiteY38" fmla="*/ 0 h 6858000"/>
              <a:gd name="connsiteX39" fmla="*/ 10009632 w 10009632"/>
              <a:gd name="connsiteY39" fmla="*/ 6858000 h 6858000"/>
              <a:gd name="connsiteX40" fmla="*/ 0 w 10009632"/>
              <a:gd name="connsiteY40" fmla="*/ 6858000 h 6858000"/>
              <a:gd name="connsiteX41" fmla="*/ 0 w 10009632"/>
              <a:gd name="connsiteY41" fmla="*/ 6083809 h 6858000"/>
              <a:gd name="connsiteX42" fmla="*/ 1536192 w 10009632"/>
              <a:gd name="connsiteY42" fmla="*/ 6083809 h 6858000"/>
              <a:gd name="connsiteX43" fmla="*/ 1536192 w 10009632"/>
              <a:gd name="connsiteY43" fmla="*/ 743713 h 6858000"/>
              <a:gd name="connsiteX44" fmla="*/ 0 w 10009632"/>
              <a:gd name="connsiteY44" fmla="*/ 743713 h 6858000"/>
              <a:gd name="connsiteX45" fmla="*/ 0 w 10009632"/>
              <a:gd name="connsiteY4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523385 w 10009632"/>
              <a:gd name="connsiteY15" fmla="*/ 496410 h 6858000"/>
              <a:gd name="connsiteX16" fmla="*/ 9325209 w 10009632"/>
              <a:gd name="connsiteY16" fmla="*/ 641481 h 6858000"/>
              <a:gd name="connsiteX17" fmla="*/ 9299558 w 10009632"/>
              <a:gd name="connsiteY17" fmla="*/ 615325 h 6858000"/>
              <a:gd name="connsiteX18" fmla="*/ 9299558 w 10009632"/>
              <a:gd name="connsiteY18" fmla="*/ 611858 h 6858000"/>
              <a:gd name="connsiteX19" fmla="*/ 9299558 w 10009632"/>
              <a:gd name="connsiteY19" fmla="*/ 609076 h 6858000"/>
              <a:gd name="connsiteX20" fmla="*/ 9299557 w 10009632"/>
              <a:gd name="connsiteY20" fmla="*/ 609076 h 6858000"/>
              <a:gd name="connsiteX21" fmla="*/ 9297987 w 10009632"/>
              <a:gd name="connsiteY21" fmla="*/ 524982 h 6858000"/>
              <a:gd name="connsiteX22" fmla="*/ 9297327 w 10009632"/>
              <a:gd name="connsiteY22" fmla="*/ 521721 h 6858000"/>
              <a:gd name="connsiteX23" fmla="*/ 9311574 w 10009632"/>
              <a:gd name="connsiteY23" fmla="*/ 500271 h 6858000"/>
              <a:gd name="connsiteX24" fmla="*/ 9319005 w 10009632"/>
              <a:gd name="connsiteY24" fmla="*/ 498774 h 6858000"/>
              <a:gd name="connsiteX25" fmla="*/ 9318981 w 10009632"/>
              <a:gd name="connsiteY25" fmla="*/ 498442 h 6858000"/>
              <a:gd name="connsiteX26" fmla="*/ 9346322 w 10009632"/>
              <a:gd name="connsiteY26" fmla="*/ 495886 h 6858000"/>
              <a:gd name="connsiteX27" fmla="*/ 9356813 w 10009632"/>
              <a:gd name="connsiteY27" fmla="*/ 495676 h 6858000"/>
              <a:gd name="connsiteX28" fmla="*/ 9356893 w 10009632"/>
              <a:gd name="connsiteY28" fmla="*/ 495660 h 6858000"/>
              <a:gd name="connsiteX29" fmla="*/ 9356959 w 10009632"/>
              <a:gd name="connsiteY29" fmla="*/ 495673 h 6858000"/>
              <a:gd name="connsiteX30" fmla="*/ 9357631 w 10009632"/>
              <a:gd name="connsiteY30" fmla="*/ 495659 h 6858000"/>
              <a:gd name="connsiteX31" fmla="*/ 9442002 w 10009632"/>
              <a:gd name="connsiteY31" fmla="*/ 349989 h 6858000"/>
              <a:gd name="connsiteX32" fmla="*/ 9229912 w 10009632"/>
              <a:gd name="connsiteY32" fmla="*/ 571943 h 6858000"/>
              <a:gd name="connsiteX33" fmla="*/ 9442002 w 10009632"/>
              <a:gd name="connsiteY33" fmla="*/ 793897 h 6858000"/>
              <a:gd name="connsiteX34" fmla="*/ 9654091 w 10009632"/>
              <a:gd name="connsiteY34" fmla="*/ 571943 h 6858000"/>
              <a:gd name="connsiteX35" fmla="*/ 9442002 w 10009632"/>
              <a:gd name="connsiteY35" fmla="*/ 349989 h 6858000"/>
              <a:gd name="connsiteX36" fmla="*/ 0 w 10009632"/>
              <a:gd name="connsiteY36" fmla="*/ 0 h 6858000"/>
              <a:gd name="connsiteX37" fmla="*/ 10009632 w 10009632"/>
              <a:gd name="connsiteY37" fmla="*/ 0 h 6858000"/>
              <a:gd name="connsiteX38" fmla="*/ 10009632 w 10009632"/>
              <a:gd name="connsiteY38" fmla="*/ 6858000 h 6858000"/>
              <a:gd name="connsiteX39" fmla="*/ 0 w 10009632"/>
              <a:gd name="connsiteY39" fmla="*/ 6858000 h 6858000"/>
              <a:gd name="connsiteX40" fmla="*/ 0 w 10009632"/>
              <a:gd name="connsiteY40" fmla="*/ 6083809 h 6858000"/>
              <a:gd name="connsiteX41" fmla="*/ 1536192 w 10009632"/>
              <a:gd name="connsiteY41" fmla="*/ 6083809 h 6858000"/>
              <a:gd name="connsiteX42" fmla="*/ 1536192 w 10009632"/>
              <a:gd name="connsiteY42" fmla="*/ 743713 h 6858000"/>
              <a:gd name="connsiteX43" fmla="*/ 0 w 10009632"/>
              <a:gd name="connsiteY43" fmla="*/ 743713 h 6858000"/>
              <a:gd name="connsiteX44" fmla="*/ 0 w 10009632"/>
              <a:gd name="connsiteY4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325209 w 10009632"/>
              <a:gd name="connsiteY15" fmla="*/ 641481 h 6858000"/>
              <a:gd name="connsiteX16" fmla="*/ 9299558 w 10009632"/>
              <a:gd name="connsiteY16" fmla="*/ 615325 h 6858000"/>
              <a:gd name="connsiteX17" fmla="*/ 9299558 w 10009632"/>
              <a:gd name="connsiteY17" fmla="*/ 611858 h 6858000"/>
              <a:gd name="connsiteX18" fmla="*/ 9299558 w 10009632"/>
              <a:gd name="connsiteY18" fmla="*/ 609076 h 6858000"/>
              <a:gd name="connsiteX19" fmla="*/ 9299557 w 10009632"/>
              <a:gd name="connsiteY19" fmla="*/ 609076 h 6858000"/>
              <a:gd name="connsiteX20" fmla="*/ 9297987 w 10009632"/>
              <a:gd name="connsiteY20" fmla="*/ 524982 h 6858000"/>
              <a:gd name="connsiteX21" fmla="*/ 9297327 w 10009632"/>
              <a:gd name="connsiteY21" fmla="*/ 521721 h 6858000"/>
              <a:gd name="connsiteX22" fmla="*/ 9311574 w 10009632"/>
              <a:gd name="connsiteY22" fmla="*/ 500271 h 6858000"/>
              <a:gd name="connsiteX23" fmla="*/ 9319005 w 10009632"/>
              <a:gd name="connsiteY23" fmla="*/ 498774 h 6858000"/>
              <a:gd name="connsiteX24" fmla="*/ 9318981 w 10009632"/>
              <a:gd name="connsiteY24" fmla="*/ 498442 h 6858000"/>
              <a:gd name="connsiteX25" fmla="*/ 9346322 w 10009632"/>
              <a:gd name="connsiteY25" fmla="*/ 495886 h 6858000"/>
              <a:gd name="connsiteX26" fmla="*/ 9356813 w 10009632"/>
              <a:gd name="connsiteY26" fmla="*/ 495676 h 6858000"/>
              <a:gd name="connsiteX27" fmla="*/ 9356893 w 10009632"/>
              <a:gd name="connsiteY27" fmla="*/ 495660 h 6858000"/>
              <a:gd name="connsiteX28" fmla="*/ 9356959 w 10009632"/>
              <a:gd name="connsiteY28" fmla="*/ 495673 h 6858000"/>
              <a:gd name="connsiteX29" fmla="*/ 9357631 w 10009632"/>
              <a:gd name="connsiteY29" fmla="*/ 495659 h 6858000"/>
              <a:gd name="connsiteX30" fmla="*/ 9442002 w 10009632"/>
              <a:gd name="connsiteY30" fmla="*/ 349989 h 6858000"/>
              <a:gd name="connsiteX31" fmla="*/ 9229912 w 10009632"/>
              <a:gd name="connsiteY31" fmla="*/ 571943 h 6858000"/>
              <a:gd name="connsiteX32" fmla="*/ 9442002 w 10009632"/>
              <a:gd name="connsiteY32" fmla="*/ 793897 h 6858000"/>
              <a:gd name="connsiteX33" fmla="*/ 9654091 w 10009632"/>
              <a:gd name="connsiteY33" fmla="*/ 571943 h 6858000"/>
              <a:gd name="connsiteX34" fmla="*/ 9442002 w 10009632"/>
              <a:gd name="connsiteY34" fmla="*/ 349989 h 6858000"/>
              <a:gd name="connsiteX35" fmla="*/ 0 w 10009632"/>
              <a:gd name="connsiteY35" fmla="*/ 0 h 6858000"/>
              <a:gd name="connsiteX36" fmla="*/ 10009632 w 10009632"/>
              <a:gd name="connsiteY36" fmla="*/ 0 h 6858000"/>
              <a:gd name="connsiteX37" fmla="*/ 10009632 w 10009632"/>
              <a:gd name="connsiteY37" fmla="*/ 6858000 h 6858000"/>
              <a:gd name="connsiteX38" fmla="*/ 0 w 10009632"/>
              <a:gd name="connsiteY38" fmla="*/ 6858000 h 6858000"/>
              <a:gd name="connsiteX39" fmla="*/ 0 w 10009632"/>
              <a:gd name="connsiteY39" fmla="*/ 6083809 h 6858000"/>
              <a:gd name="connsiteX40" fmla="*/ 1536192 w 10009632"/>
              <a:gd name="connsiteY40" fmla="*/ 6083809 h 6858000"/>
              <a:gd name="connsiteX41" fmla="*/ 1536192 w 10009632"/>
              <a:gd name="connsiteY41" fmla="*/ 743713 h 6858000"/>
              <a:gd name="connsiteX42" fmla="*/ 0 w 10009632"/>
              <a:gd name="connsiteY42" fmla="*/ 743713 h 6858000"/>
              <a:gd name="connsiteX43" fmla="*/ 0 w 10009632"/>
              <a:gd name="connsiteY4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325209 w 10009632"/>
              <a:gd name="connsiteY14" fmla="*/ 641481 h 6858000"/>
              <a:gd name="connsiteX15" fmla="*/ 9299558 w 10009632"/>
              <a:gd name="connsiteY15" fmla="*/ 615325 h 6858000"/>
              <a:gd name="connsiteX16" fmla="*/ 9299558 w 10009632"/>
              <a:gd name="connsiteY16" fmla="*/ 611858 h 6858000"/>
              <a:gd name="connsiteX17" fmla="*/ 9299558 w 10009632"/>
              <a:gd name="connsiteY17" fmla="*/ 609076 h 6858000"/>
              <a:gd name="connsiteX18" fmla="*/ 9299557 w 10009632"/>
              <a:gd name="connsiteY18" fmla="*/ 609076 h 6858000"/>
              <a:gd name="connsiteX19" fmla="*/ 9297987 w 10009632"/>
              <a:gd name="connsiteY19" fmla="*/ 524982 h 6858000"/>
              <a:gd name="connsiteX20" fmla="*/ 9297327 w 10009632"/>
              <a:gd name="connsiteY20" fmla="*/ 521721 h 6858000"/>
              <a:gd name="connsiteX21" fmla="*/ 9311574 w 10009632"/>
              <a:gd name="connsiteY21" fmla="*/ 500271 h 6858000"/>
              <a:gd name="connsiteX22" fmla="*/ 9319005 w 10009632"/>
              <a:gd name="connsiteY22" fmla="*/ 498774 h 6858000"/>
              <a:gd name="connsiteX23" fmla="*/ 9318981 w 10009632"/>
              <a:gd name="connsiteY23" fmla="*/ 498442 h 6858000"/>
              <a:gd name="connsiteX24" fmla="*/ 9346322 w 10009632"/>
              <a:gd name="connsiteY24" fmla="*/ 495886 h 6858000"/>
              <a:gd name="connsiteX25" fmla="*/ 9356813 w 10009632"/>
              <a:gd name="connsiteY25" fmla="*/ 495676 h 6858000"/>
              <a:gd name="connsiteX26" fmla="*/ 9356893 w 10009632"/>
              <a:gd name="connsiteY26" fmla="*/ 495660 h 6858000"/>
              <a:gd name="connsiteX27" fmla="*/ 9356959 w 10009632"/>
              <a:gd name="connsiteY27" fmla="*/ 495673 h 6858000"/>
              <a:gd name="connsiteX28" fmla="*/ 9357631 w 10009632"/>
              <a:gd name="connsiteY28" fmla="*/ 495659 h 6858000"/>
              <a:gd name="connsiteX29" fmla="*/ 9442002 w 10009632"/>
              <a:gd name="connsiteY29" fmla="*/ 349989 h 6858000"/>
              <a:gd name="connsiteX30" fmla="*/ 9229912 w 10009632"/>
              <a:gd name="connsiteY30" fmla="*/ 571943 h 6858000"/>
              <a:gd name="connsiteX31" fmla="*/ 9442002 w 10009632"/>
              <a:gd name="connsiteY31" fmla="*/ 793897 h 6858000"/>
              <a:gd name="connsiteX32" fmla="*/ 9654091 w 10009632"/>
              <a:gd name="connsiteY32" fmla="*/ 571943 h 6858000"/>
              <a:gd name="connsiteX33" fmla="*/ 9442002 w 10009632"/>
              <a:gd name="connsiteY33" fmla="*/ 349989 h 6858000"/>
              <a:gd name="connsiteX34" fmla="*/ 0 w 10009632"/>
              <a:gd name="connsiteY34" fmla="*/ 0 h 6858000"/>
              <a:gd name="connsiteX35" fmla="*/ 10009632 w 10009632"/>
              <a:gd name="connsiteY35" fmla="*/ 0 h 6858000"/>
              <a:gd name="connsiteX36" fmla="*/ 10009632 w 10009632"/>
              <a:gd name="connsiteY36" fmla="*/ 6858000 h 6858000"/>
              <a:gd name="connsiteX37" fmla="*/ 0 w 10009632"/>
              <a:gd name="connsiteY37" fmla="*/ 6858000 h 6858000"/>
              <a:gd name="connsiteX38" fmla="*/ 0 w 10009632"/>
              <a:gd name="connsiteY38" fmla="*/ 6083809 h 6858000"/>
              <a:gd name="connsiteX39" fmla="*/ 1536192 w 10009632"/>
              <a:gd name="connsiteY39" fmla="*/ 6083809 h 6858000"/>
              <a:gd name="connsiteX40" fmla="*/ 1536192 w 10009632"/>
              <a:gd name="connsiteY40" fmla="*/ 743713 h 6858000"/>
              <a:gd name="connsiteX41" fmla="*/ 0 w 10009632"/>
              <a:gd name="connsiteY41" fmla="*/ 743713 h 6858000"/>
              <a:gd name="connsiteX42" fmla="*/ 0 w 10009632"/>
              <a:gd name="connsiteY4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325209 w 10009632"/>
              <a:gd name="connsiteY13" fmla="*/ 641481 h 6858000"/>
              <a:gd name="connsiteX14" fmla="*/ 9299558 w 10009632"/>
              <a:gd name="connsiteY14" fmla="*/ 615325 h 6858000"/>
              <a:gd name="connsiteX15" fmla="*/ 9299558 w 10009632"/>
              <a:gd name="connsiteY15" fmla="*/ 611858 h 6858000"/>
              <a:gd name="connsiteX16" fmla="*/ 9299558 w 10009632"/>
              <a:gd name="connsiteY16" fmla="*/ 609076 h 6858000"/>
              <a:gd name="connsiteX17" fmla="*/ 9299557 w 10009632"/>
              <a:gd name="connsiteY17" fmla="*/ 609076 h 6858000"/>
              <a:gd name="connsiteX18" fmla="*/ 9297987 w 10009632"/>
              <a:gd name="connsiteY18" fmla="*/ 524982 h 6858000"/>
              <a:gd name="connsiteX19" fmla="*/ 9297327 w 10009632"/>
              <a:gd name="connsiteY19" fmla="*/ 521721 h 6858000"/>
              <a:gd name="connsiteX20" fmla="*/ 9311574 w 10009632"/>
              <a:gd name="connsiteY20" fmla="*/ 500271 h 6858000"/>
              <a:gd name="connsiteX21" fmla="*/ 9319005 w 10009632"/>
              <a:gd name="connsiteY21" fmla="*/ 498774 h 6858000"/>
              <a:gd name="connsiteX22" fmla="*/ 9318981 w 10009632"/>
              <a:gd name="connsiteY22" fmla="*/ 498442 h 6858000"/>
              <a:gd name="connsiteX23" fmla="*/ 9346322 w 10009632"/>
              <a:gd name="connsiteY23" fmla="*/ 495886 h 6858000"/>
              <a:gd name="connsiteX24" fmla="*/ 9356813 w 10009632"/>
              <a:gd name="connsiteY24" fmla="*/ 495676 h 6858000"/>
              <a:gd name="connsiteX25" fmla="*/ 9356893 w 10009632"/>
              <a:gd name="connsiteY25" fmla="*/ 495660 h 6858000"/>
              <a:gd name="connsiteX26" fmla="*/ 9356959 w 10009632"/>
              <a:gd name="connsiteY26" fmla="*/ 495673 h 6858000"/>
              <a:gd name="connsiteX27" fmla="*/ 9357631 w 10009632"/>
              <a:gd name="connsiteY27" fmla="*/ 495659 h 6858000"/>
              <a:gd name="connsiteX28" fmla="*/ 9442002 w 10009632"/>
              <a:gd name="connsiteY28" fmla="*/ 349989 h 6858000"/>
              <a:gd name="connsiteX29" fmla="*/ 9229912 w 10009632"/>
              <a:gd name="connsiteY29" fmla="*/ 571943 h 6858000"/>
              <a:gd name="connsiteX30" fmla="*/ 9442002 w 10009632"/>
              <a:gd name="connsiteY30" fmla="*/ 793897 h 6858000"/>
              <a:gd name="connsiteX31" fmla="*/ 9654091 w 10009632"/>
              <a:gd name="connsiteY31" fmla="*/ 571943 h 6858000"/>
              <a:gd name="connsiteX32" fmla="*/ 9442002 w 10009632"/>
              <a:gd name="connsiteY32" fmla="*/ 349989 h 6858000"/>
              <a:gd name="connsiteX33" fmla="*/ 0 w 10009632"/>
              <a:gd name="connsiteY33" fmla="*/ 0 h 6858000"/>
              <a:gd name="connsiteX34" fmla="*/ 10009632 w 10009632"/>
              <a:gd name="connsiteY34" fmla="*/ 0 h 6858000"/>
              <a:gd name="connsiteX35" fmla="*/ 10009632 w 10009632"/>
              <a:gd name="connsiteY35" fmla="*/ 6858000 h 6858000"/>
              <a:gd name="connsiteX36" fmla="*/ 0 w 10009632"/>
              <a:gd name="connsiteY36" fmla="*/ 6858000 h 6858000"/>
              <a:gd name="connsiteX37" fmla="*/ 0 w 10009632"/>
              <a:gd name="connsiteY37" fmla="*/ 6083809 h 6858000"/>
              <a:gd name="connsiteX38" fmla="*/ 1536192 w 10009632"/>
              <a:gd name="connsiteY38" fmla="*/ 6083809 h 6858000"/>
              <a:gd name="connsiteX39" fmla="*/ 1536192 w 10009632"/>
              <a:gd name="connsiteY39" fmla="*/ 743713 h 6858000"/>
              <a:gd name="connsiteX40" fmla="*/ 0 w 10009632"/>
              <a:gd name="connsiteY40" fmla="*/ 743713 h 6858000"/>
              <a:gd name="connsiteX41" fmla="*/ 0 w 10009632"/>
              <a:gd name="connsiteY4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325209 w 10009632"/>
              <a:gd name="connsiteY12" fmla="*/ 641481 h 6858000"/>
              <a:gd name="connsiteX13" fmla="*/ 9299558 w 10009632"/>
              <a:gd name="connsiteY13" fmla="*/ 615325 h 6858000"/>
              <a:gd name="connsiteX14" fmla="*/ 9299558 w 10009632"/>
              <a:gd name="connsiteY14" fmla="*/ 611858 h 6858000"/>
              <a:gd name="connsiteX15" fmla="*/ 9299558 w 10009632"/>
              <a:gd name="connsiteY15" fmla="*/ 609076 h 6858000"/>
              <a:gd name="connsiteX16" fmla="*/ 9299557 w 10009632"/>
              <a:gd name="connsiteY16" fmla="*/ 609076 h 6858000"/>
              <a:gd name="connsiteX17" fmla="*/ 9297987 w 10009632"/>
              <a:gd name="connsiteY17" fmla="*/ 524982 h 6858000"/>
              <a:gd name="connsiteX18" fmla="*/ 9297327 w 10009632"/>
              <a:gd name="connsiteY18" fmla="*/ 521721 h 6858000"/>
              <a:gd name="connsiteX19" fmla="*/ 9311574 w 10009632"/>
              <a:gd name="connsiteY19" fmla="*/ 500271 h 6858000"/>
              <a:gd name="connsiteX20" fmla="*/ 9319005 w 10009632"/>
              <a:gd name="connsiteY20" fmla="*/ 498774 h 6858000"/>
              <a:gd name="connsiteX21" fmla="*/ 9318981 w 10009632"/>
              <a:gd name="connsiteY21" fmla="*/ 498442 h 6858000"/>
              <a:gd name="connsiteX22" fmla="*/ 9346322 w 10009632"/>
              <a:gd name="connsiteY22" fmla="*/ 495886 h 6858000"/>
              <a:gd name="connsiteX23" fmla="*/ 9356813 w 10009632"/>
              <a:gd name="connsiteY23" fmla="*/ 495676 h 6858000"/>
              <a:gd name="connsiteX24" fmla="*/ 9356893 w 10009632"/>
              <a:gd name="connsiteY24" fmla="*/ 495660 h 6858000"/>
              <a:gd name="connsiteX25" fmla="*/ 9356959 w 10009632"/>
              <a:gd name="connsiteY25" fmla="*/ 495673 h 6858000"/>
              <a:gd name="connsiteX26" fmla="*/ 9357631 w 10009632"/>
              <a:gd name="connsiteY26" fmla="*/ 495659 h 6858000"/>
              <a:gd name="connsiteX27" fmla="*/ 9442002 w 10009632"/>
              <a:gd name="connsiteY27" fmla="*/ 349989 h 6858000"/>
              <a:gd name="connsiteX28" fmla="*/ 9229912 w 10009632"/>
              <a:gd name="connsiteY28" fmla="*/ 571943 h 6858000"/>
              <a:gd name="connsiteX29" fmla="*/ 9442002 w 10009632"/>
              <a:gd name="connsiteY29" fmla="*/ 793897 h 6858000"/>
              <a:gd name="connsiteX30" fmla="*/ 9654091 w 10009632"/>
              <a:gd name="connsiteY30" fmla="*/ 571943 h 6858000"/>
              <a:gd name="connsiteX31" fmla="*/ 9442002 w 10009632"/>
              <a:gd name="connsiteY31" fmla="*/ 349989 h 6858000"/>
              <a:gd name="connsiteX32" fmla="*/ 0 w 10009632"/>
              <a:gd name="connsiteY32" fmla="*/ 0 h 6858000"/>
              <a:gd name="connsiteX33" fmla="*/ 10009632 w 10009632"/>
              <a:gd name="connsiteY33" fmla="*/ 0 h 6858000"/>
              <a:gd name="connsiteX34" fmla="*/ 10009632 w 10009632"/>
              <a:gd name="connsiteY34" fmla="*/ 6858000 h 6858000"/>
              <a:gd name="connsiteX35" fmla="*/ 0 w 10009632"/>
              <a:gd name="connsiteY35" fmla="*/ 6858000 h 6858000"/>
              <a:gd name="connsiteX36" fmla="*/ 0 w 10009632"/>
              <a:gd name="connsiteY36" fmla="*/ 6083809 h 6858000"/>
              <a:gd name="connsiteX37" fmla="*/ 1536192 w 10009632"/>
              <a:gd name="connsiteY37" fmla="*/ 6083809 h 6858000"/>
              <a:gd name="connsiteX38" fmla="*/ 1536192 w 10009632"/>
              <a:gd name="connsiteY38" fmla="*/ 743713 h 6858000"/>
              <a:gd name="connsiteX39" fmla="*/ 0 w 10009632"/>
              <a:gd name="connsiteY39" fmla="*/ 743713 h 6858000"/>
              <a:gd name="connsiteX40" fmla="*/ 0 w 10009632"/>
              <a:gd name="connsiteY4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325209 w 10009632"/>
              <a:gd name="connsiteY11" fmla="*/ 641481 h 6858000"/>
              <a:gd name="connsiteX12" fmla="*/ 9299558 w 10009632"/>
              <a:gd name="connsiteY12" fmla="*/ 615325 h 6858000"/>
              <a:gd name="connsiteX13" fmla="*/ 9299558 w 10009632"/>
              <a:gd name="connsiteY13" fmla="*/ 611858 h 6858000"/>
              <a:gd name="connsiteX14" fmla="*/ 9299558 w 10009632"/>
              <a:gd name="connsiteY14" fmla="*/ 609076 h 6858000"/>
              <a:gd name="connsiteX15" fmla="*/ 9299557 w 10009632"/>
              <a:gd name="connsiteY15" fmla="*/ 609076 h 6858000"/>
              <a:gd name="connsiteX16" fmla="*/ 9297987 w 10009632"/>
              <a:gd name="connsiteY16" fmla="*/ 524982 h 6858000"/>
              <a:gd name="connsiteX17" fmla="*/ 9297327 w 10009632"/>
              <a:gd name="connsiteY17" fmla="*/ 521721 h 6858000"/>
              <a:gd name="connsiteX18" fmla="*/ 9311574 w 10009632"/>
              <a:gd name="connsiteY18" fmla="*/ 500271 h 6858000"/>
              <a:gd name="connsiteX19" fmla="*/ 9319005 w 10009632"/>
              <a:gd name="connsiteY19" fmla="*/ 498774 h 6858000"/>
              <a:gd name="connsiteX20" fmla="*/ 9318981 w 10009632"/>
              <a:gd name="connsiteY20" fmla="*/ 498442 h 6858000"/>
              <a:gd name="connsiteX21" fmla="*/ 9346322 w 10009632"/>
              <a:gd name="connsiteY21" fmla="*/ 495886 h 6858000"/>
              <a:gd name="connsiteX22" fmla="*/ 9356813 w 10009632"/>
              <a:gd name="connsiteY22" fmla="*/ 495676 h 6858000"/>
              <a:gd name="connsiteX23" fmla="*/ 9356893 w 10009632"/>
              <a:gd name="connsiteY23" fmla="*/ 495660 h 6858000"/>
              <a:gd name="connsiteX24" fmla="*/ 9356959 w 10009632"/>
              <a:gd name="connsiteY24" fmla="*/ 495673 h 6858000"/>
              <a:gd name="connsiteX25" fmla="*/ 9357631 w 10009632"/>
              <a:gd name="connsiteY25" fmla="*/ 495659 h 6858000"/>
              <a:gd name="connsiteX26" fmla="*/ 9442002 w 10009632"/>
              <a:gd name="connsiteY26" fmla="*/ 349989 h 6858000"/>
              <a:gd name="connsiteX27" fmla="*/ 9229912 w 10009632"/>
              <a:gd name="connsiteY27" fmla="*/ 571943 h 6858000"/>
              <a:gd name="connsiteX28" fmla="*/ 9442002 w 10009632"/>
              <a:gd name="connsiteY28" fmla="*/ 793897 h 6858000"/>
              <a:gd name="connsiteX29" fmla="*/ 9654091 w 10009632"/>
              <a:gd name="connsiteY29" fmla="*/ 571943 h 6858000"/>
              <a:gd name="connsiteX30" fmla="*/ 9442002 w 10009632"/>
              <a:gd name="connsiteY30" fmla="*/ 349989 h 6858000"/>
              <a:gd name="connsiteX31" fmla="*/ 0 w 10009632"/>
              <a:gd name="connsiteY31" fmla="*/ 0 h 6858000"/>
              <a:gd name="connsiteX32" fmla="*/ 10009632 w 10009632"/>
              <a:gd name="connsiteY32" fmla="*/ 0 h 6858000"/>
              <a:gd name="connsiteX33" fmla="*/ 10009632 w 10009632"/>
              <a:gd name="connsiteY33" fmla="*/ 6858000 h 6858000"/>
              <a:gd name="connsiteX34" fmla="*/ 0 w 10009632"/>
              <a:gd name="connsiteY34" fmla="*/ 6858000 h 6858000"/>
              <a:gd name="connsiteX35" fmla="*/ 0 w 10009632"/>
              <a:gd name="connsiteY35" fmla="*/ 6083809 h 6858000"/>
              <a:gd name="connsiteX36" fmla="*/ 1536192 w 10009632"/>
              <a:gd name="connsiteY36" fmla="*/ 6083809 h 6858000"/>
              <a:gd name="connsiteX37" fmla="*/ 1536192 w 10009632"/>
              <a:gd name="connsiteY37" fmla="*/ 743713 h 6858000"/>
              <a:gd name="connsiteX38" fmla="*/ 0 w 10009632"/>
              <a:gd name="connsiteY38" fmla="*/ 743713 h 6858000"/>
              <a:gd name="connsiteX39" fmla="*/ 0 w 10009632"/>
              <a:gd name="connsiteY3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9557 w 10009632"/>
              <a:gd name="connsiteY14" fmla="*/ 609076 h 6858000"/>
              <a:gd name="connsiteX15" fmla="*/ 9297987 w 10009632"/>
              <a:gd name="connsiteY15" fmla="*/ 524982 h 6858000"/>
              <a:gd name="connsiteX16" fmla="*/ 9297327 w 10009632"/>
              <a:gd name="connsiteY16" fmla="*/ 521721 h 6858000"/>
              <a:gd name="connsiteX17" fmla="*/ 9311574 w 10009632"/>
              <a:gd name="connsiteY17" fmla="*/ 500271 h 6858000"/>
              <a:gd name="connsiteX18" fmla="*/ 9319005 w 10009632"/>
              <a:gd name="connsiteY18" fmla="*/ 498774 h 6858000"/>
              <a:gd name="connsiteX19" fmla="*/ 9318981 w 10009632"/>
              <a:gd name="connsiteY19" fmla="*/ 498442 h 6858000"/>
              <a:gd name="connsiteX20" fmla="*/ 9346322 w 10009632"/>
              <a:gd name="connsiteY20" fmla="*/ 495886 h 6858000"/>
              <a:gd name="connsiteX21" fmla="*/ 9356813 w 10009632"/>
              <a:gd name="connsiteY21" fmla="*/ 495676 h 6858000"/>
              <a:gd name="connsiteX22" fmla="*/ 9356893 w 10009632"/>
              <a:gd name="connsiteY22" fmla="*/ 495660 h 6858000"/>
              <a:gd name="connsiteX23" fmla="*/ 9356959 w 10009632"/>
              <a:gd name="connsiteY23" fmla="*/ 495673 h 6858000"/>
              <a:gd name="connsiteX24" fmla="*/ 9357631 w 10009632"/>
              <a:gd name="connsiteY24" fmla="*/ 495659 h 6858000"/>
              <a:gd name="connsiteX25" fmla="*/ 9442002 w 10009632"/>
              <a:gd name="connsiteY25" fmla="*/ 349989 h 6858000"/>
              <a:gd name="connsiteX26" fmla="*/ 9229912 w 10009632"/>
              <a:gd name="connsiteY26" fmla="*/ 571943 h 6858000"/>
              <a:gd name="connsiteX27" fmla="*/ 9442002 w 10009632"/>
              <a:gd name="connsiteY27" fmla="*/ 793897 h 6858000"/>
              <a:gd name="connsiteX28" fmla="*/ 9654091 w 10009632"/>
              <a:gd name="connsiteY28" fmla="*/ 571943 h 6858000"/>
              <a:gd name="connsiteX29" fmla="*/ 9442002 w 10009632"/>
              <a:gd name="connsiteY29" fmla="*/ 349989 h 6858000"/>
              <a:gd name="connsiteX30" fmla="*/ 0 w 10009632"/>
              <a:gd name="connsiteY30" fmla="*/ 0 h 6858000"/>
              <a:gd name="connsiteX31" fmla="*/ 10009632 w 10009632"/>
              <a:gd name="connsiteY31" fmla="*/ 0 h 6858000"/>
              <a:gd name="connsiteX32" fmla="*/ 10009632 w 10009632"/>
              <a:gd name="connsiteY32" fmla="*/ 6858000 h 6858000"/>
              <a:gd name="connsiteX33" fmla="*/ 0 w 10009632"/>
              <a:gd name="connsiteY33" fmla="*/ 6858000 h 6858000"/>
              <a:gd name="connsiteX34" fmla="*/ 0 w 10009632"/>
              <a:gd name="connsiteY34" fmla="*/ 6083809 h 6858000"/>
              <a:gd name="connsiteX35" fmla="*/ 1536192 w 10009632"/>
              <a:gd name="connsiteY35" fmla="*/ 6083809 h 6858000"/>
              <a:gd name="connsiteX36" fmla="*/ 1536192 w 10009632"/>
              <a:gd name="connsiteY36" fmla="*/ 743713 h 6858000"/>
              <a:gd name="connsiteX37" fmla="*/ 0 w 10009632"/>
              <a:gd name="connsiteY37" fmla="*/ 743713 h 6858000"/>
              <a:gd name="connsiteX38" fmla="*/ 0 w 10009632"/>
              <a:gd name="connsiteY3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7987 w 10009632"/>
              <a:gd name="connsiteY14" fmla="*/ 524982 h 6858000"/>
              <a:gd name="connsiteX15" fmla="*/ 9297327 w 10009632"/>
              <a:gd name="connsiteY15" fmla="*/ 521721 h 6858000"/>
              <a:gd name="connsiteX16" fmla="*/ 9311574 w 10009632"/>
              <a:gd name="connsiteY16" fmla="*/ 500271 h 6858000"/>
              <a:gd name="connsiteX17" fmla="*/ 9319005 w 10009632"/>
              <a:gd name="connsiteY17" fmla="*/ 498774 h 6858000"/>
              <a:gd name="connsiteX18" fmla="*/ 9318981 w 10009632"/>
              <a:gd name="connsiteY18" fmla="*/ 498442 h 6858000"/>
              <a:gd name="connsiteX19" fmla="*/ 9346322 w 10009632"/>
              <a:gd name="connsiteY19" fmla="*/ 495886 h 6858000"/>
              <a:gd name="connsiteX20" fmla="*/ 9356813 w 10009632"/>
              <a:gd name="connsiteY20" fmla="*/ 495676 h 6858000"/>
              <a:gd name="connsiteX21" fmla="*/ 9356893 w 10009632"/>
              <a:gd name="connsiteY21" fmla="*/ 495660 h 6858000"/>
              <a:gd name="connsiteX22" fmla="*/ 9356959 w 10009632"/>
              <a:gd name="connsiteY22" fmla="*/ 495673 h 6858000"/>
              <a:gd name="connsiteX23" fmla="*/ 9357631 w 10009632"/>
              <a:gd name="connsiteY23" fmla="*/ 495659 h 6858000"/>
              <a:gd name="connsiteX24" fmla="*/ 9442002 w 10009632"/>
              <a:gd name="connsiteY24" fmla="*/ 349989 h 6858000"/>
              <a:gd name="connsiteX25" fmla="*/ 9229912 w 10009632"/>
              <a:gd name="connsiteY25" fmla="*/ 571943 h 6858000"/>
              <a:gd name="connsiteX26" fmla="*/ 9442002 w 10009632"/>
              <a:gd name="connsiteY26" fmla="*/ 793897 h 6858000"/>
              <a:gd name="connsiteX27" fmla="*/ 9654091 w 10009632"/>
              <a:gd name="connsiteY27" fmla="*/ 571943 h 6858000"/>
              <a:gd name="connsiteX28" fmla="*/ 9442002 w 10009632"/>
              <a:gd name="connsiteY28" fmla="*/ 349989 h 6858000"/>
              <a:gd name="connsiteX29" fmla="*/ 0 w 10009632"/>
              <a:gd name="connsiteY29" fmla="*/ 0 h 6858000"/>
              <a:gd name="connsiteX30" fmla="*/ 10009632 w 10009632"/>
              <a:gd name="connsiteY30" fmla="*/ 0 h 6858000"/>
              <a:gd name="connsiteX31" fmla="*/ 10009632 w 10009632"/>
              <a:gd name="connsiteY31" fmla="*/ 6858000 h 6858000"/>
              <a:gd name="connsiteX32" fmla="*/ 0 w 10009632"/>
              <a:gd name="connsiteY32" fmla="*/ 6858000 h 6858000"/>
              <a:gd name="connsiteX33" fmla="*/ 0 w 10009632"/>
              <a:gd name="connsiteY33" fmla="*/ 6083809 h 6858000"/>
              <a:gd name="connsiteX34" fmla="*/ 1536192 w 10009632"/>
              <a:gd name="connsiteY34" fmla="*/ 6083809 h 6858000"/>
              <a:gd name="connsiteX35" fmla="*/ 1536192 w 10009632"/>
              <a:gd name="connsiteY35" fmla="*/ 743713 h 6858000"/>
              <a:gd name="connsiteX36" fmla="*/ 0 w 10009632"/>
              <a:gd name="connsiteY36" fmla="*/ 743713 h 6858000"/>
              <a:gd name="connsiteX37" fmla="*/ 0 w 10009632"/>
              <a:gd name="connsiteY3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7987 w 10009632"/>
              <a:gd name="connsiteY13" fmla="*/ 524982 h 6858000"/>
              <a:gd name="connsiteX14" fmla="*/ 9297327 w 10009632"/>
              <a:gd name="connsiteY14" fmla="*/ 521721 h 6858000"/>
              <a:gd name="connsiteX15" fmla="*/ 9311574 w 10009632"/>
              <a:gd name="connsiteY15" fmla="*/ 500271 h 6858000"/>
              <a:gd name="connsiteX16" fmla="*/ 9319005 w 10009632"/>
              <a:gd name="connsiteY16" fmla="*/ 498774 h 6858000"/>
              <a:gd name="connsiteX17" fmla="*/ 9318981 w 10009632"/>
              <a:gd name="connsiteY17" fmla="*/ 498442 h 6858000"/>
              <a:gd name="connsiteX18" fmla="*/ 9346322 w 10009632"/>
              <a:gd name="connsiteY18" fmla="*/ 495886 h 6858000"/>
              <a:gd name="connsiteX19" fmla="*/ 9356813 w 10009632"/>
              <a:gd name="connsiteY19" fmla="*/ 495676 h 6858000"/>
              <a:gd name="connsiteX20" fmla="*/ 9356893 w 10009632"/>
              <a:gd name="connsiteY20" fmla="*/ 495660 h 6858000"/>
              <a:gd name="connsiteX21" fmla="*/ 9356959 w 10009632"/>
              <a:gd name="connsiteY21" fmla="*/ 495673 h 6858000"/>
              <a:gd name="connsiteX22" fmla="*/ 9357631 w 10009632"/>
              <a:gd name="connsiteY22" fmla="*/ 495659 h 6858000"/>
              <a:gd name="connsiteX23" fmla="*/ 9442002 w 10009632"/>
              <a:gd name="connsiteY23" fmla="*/ 349989 h 6858000"/>
              <a:gd name="connsiteX24" fmla="*/ 9229912 w 10009632"/>
              <a:gd name="connsiteY24" fmla="*/ 571943 h 6858000"/>
              <a:gd name="connsiteX25" fmla="*/ 9442002 w 10009632"/>
              <a:gd name="connsiteY25" fmla="*/ 793897 h 6858000"/>
              <a:gd name="connsiteX26" fmla="*/ 9654091 w 10009632"/>
              <a:gd name="connsiteY26" fmla="*/ 571943 h 6858000"/>
              <a:gd name="connsiteX27" fmla="*/ 9442002 w 10009632"/>
              <a:gd name="connsiteY27" fmla="*/ 349989 h 6858000"/>
              <a:gd name="connsiteX28" fmla="*/ 0 w 10009632"/>
              <a:gd name="connsiteY28" fmla="*/ 0 h 6858000"/>
              <a:gd name="connsiteX29" fmla="*/ 10009632 w 10009632"/>
              <a:gd name="connsiteY29" fmla="*/ 0 h 6858000"/>
              <a:gd name="connsiteX30" fmla="*/ 10009632 w 10009632"/>
              <a:gd name="connsiteY30" fmla="*/ 6858000 h 6858000"/>
              <a:gd name="connsiteX31" fmla="*/ 0 w 10009632"/>
              <a:gd name="connsiteY31" fmla="*/ 6858000 h 6858000"/>
              <a:gd name="connsiteX32" fmla="*/ 0 w 10009632"/>
              <a:gd name="connsiteY32" fmla="*/ 6083809 h 6858000"/>
              <a:gd name="connsiteX33" fmla="*/ 1536192 w 10009632"/>
              <a:gd name="connsiteY33" fmla="*/ 6083809 h 6858000"/>
              <a:gd name="connsiteX34" fmla="*/ 1536192 w 10009632"/>
              <a:gd name="connsiteY34" fmla="*/ 743713 h 6858000"/>
              <a:gd name="connsiteX35" fmla="*/ 0 w 10009632"/>
              <a:gd name="connsiteY35" fmla="*/ 743713 h 6858000"/>
              <a:gd name="connsiteX36" fmla="*/ 0 w 10009632"/>
              <a:gd name="connsiteY3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7987 w 10009632"/>
              <a:gd name="connsiteY12" fmla="*/ 524982 h 6858000"/>
              <a:gd name="connsiteX13" fmla="*/ 9297327 w 10009632"/>
              <a:gd name="connsiteY13" fmla="*/ 521721 h 6858000"/>
              <a:gd name="connsiteX14" fmla="*/ 9311574 w 10009632"/>
              <a:gd name="connsiteY14" fmla="*/ 500271 h 6858000"/>
              <a:gd name="connsiteX15" fmla="*/ 9319005 w 10009632"/>
              <a:gd name="connsiteY15" fmla="*/ 498774 h 6858000"/>
              <a:gd name="connsiteX16" fmla="*/ 9318981 w 10009632"/>
              <a:gd name="connsiteY16" fmla="*/ 498442 h 6858000"/>
              <a:gd name="connsiteX17" fmla="*/ 9346322 w 10009632"/>
              <a:gd name="connsiteY17" fmla="*/ 495886 h 6858000"/>
              <a:gd name="connsiteX18" fmla="*/ 9356813 w 10009632"/>
              <a:gd name="connsiteY18" fmla="*/ 495676 h 6858000"/>
              <a:gd name="connsiteX19" fmla="*/ 9356893 w 10009632"/>
              <a:gd name="connsiteY19" fmla="*/ 495660 h 6858000"/>
              <a:gd name="connsiteX20" fmla="*/ 9356959 w 10009632"/>
              <a:gd name="connsiteY20" fmla="*/ 495673 h 6858000"/>
              <a:gd name="connsiteX21" fmla="*/ 9357631 w 10009632"/>
              <a:gd name="connsiteY21" fmla="*/ 495659 h 6858000"/>
              <a:gd name="connsiteX22" fmla="*/ 9442002 w 10009632"/>
              <a:gd name="connsiteY22" fmla="*/ 349989 h 6858000"/>
              <a:gd name="connsiteX23" fmla="*/ 9229912 w 10009632"/>
              <a:gd name="connsiteY23" fmla="*/ 571943 h 6858000"/>
              <a:gd name="connsiteX24" fmla="*/ 9442002 w 10009632"/>
              <a:gd name="connsiteY24" fmla="*/ 793897 h 6858000"/>
              <a:gd name="connsiteX25" fmla="*/ 9654091 w 10009632"/>
              <a:gd name="connsiteY25" fmla="*/ 571943 h 6858000"/>
              <a:gd name="connsiteX26" fmla="*/ 9442002 w 10009632"/>
              <a:gd name="connsiteY26" fmla="*/ 349989 h 6858000"/>
              <a:gd name="connsiteX27" fmla="*/ 0 w 10009632"/>
              <a:gd name="connsiteY27" fmla="*/ 0 h 6858000"/>
              <a:gd name="connsiteX28" fmla="*/ 10009632 w 10009632"/>
              <a:gd name="connsiteY28" fmla="*/ 0 h 6858000"/>
              <a:gd name="connsiteX29" fmla="*/ 10009632 w 10009632"/>
              <a:gd name="connsiteY29" fmla="*/ 6858000 h 6858000"/>
              <a:gd name="connsiteX30" fmla="*/ 0 w 10009632"/>
              <a:gd name="connsiteY30" fmla="*/ 6858000 h 6858000"/>
              <a:gd name="connsiteX31" fmla="*/ 0 w 10009632"/>
              <a:gd name="connsiteY31" fmla="*/ 6083809 h 6858000"/>
              <a:gd name="connsiteX32" fmla="*/ 1536192 w 10009632"/>
              <a:gd name="connsiteY32" fmla="*/ 6083809 h 6858000"/>
              <a:gd name="connsiteX33" fmla="*/ 1536192 w 10009632"/>
              <a:gd name="connsiteY33" fmla="*/ 743713 h 6858000"/>
              <a:gd name="connsiteX34" fmla="*/ 0 w 10009632"/>
              <a:gd name="connsiteY34" fmla="*/ 743713 h 6858000"/>
              <a:gd name="connsiteX35" fmla="*/ 0 w 10009632"/>
              <a:gd name="connsiteY3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7987 w 10009632"/>
              <a:gd name="connsiteY11" fmla="*/ 524982 h 6858000"/>
              <a:gd name="connsiteX12" fmla="*/ 9297327 w 10009632"/>
              <a:gd name="connsiteY12" fmla="*/ 521721 h 6858000"/>
              <a:gd name="connsiteX13" fmla="*/ 9311574 w 10009632"/>
              <a:gd name="connsiteY13" fmla="*/ 500271 h 6858000"/>
              <a:gd name="connsiteX14" fmla="*/ 9319005 w 10009632"/>
              <a:gd name="connsiteY14" fmla="*/ 498774 h 6858000"/>
              <a:gd name="connsiteX15" fmla="*/ 9318981 w 10009632"/>
              <a:gd name="connsiteY15" fmla="*/ 498442 h 6858000"/>
              <a:gd name="connsiteX16" fmla="*/ 9346322 w 10009632"/>
              <a:gd name="connsiteY16" fmla="*/ 495886 h 6858000"/>
              <a:gd name="connsiteX17" fmla="*/ 9356813 w 10009632"/>
              <a:gd name="connsiteY17" fmla="*/ 495676 h 6858000"/>
              <a:gd name="connsiteX18" fmla="*/ 9356893 w 10009632"/>
              <a:gd name="connsiteY18" fmla="*/ 495660 h 6858000"/>
              <a:gd name="connsiteX19" fmla="*/ 9356959 w 10009632"/>
              <a:gd name="connsiteY19" fmla="*/ 495673 h 6858000"/>
              <a:gd name="connsiteX20" fmla="*/ 9357631 w 10009632"/>
              <a:gd name="connsiteY20" fmla="*/ 495659 h 6858000"/>
              <a:gd name="connsiteX21" fmla="*/ 9442002 w 10009632"/>
              <a:gd name="connsiteY21" fmla="*/ 349989 h 6858000"/>
              <a:gd name="connsiteX22" fmla="*/ 9229912 w 10009632"/>
              <a:gd name="connsiteY22" fmla="*/ 571943 h 6858000"/>
              <a:gd name="connsiteX23" fmla="*/ 9442002 w 10009632"/>
              <a:gd name="connsiteY23" fmla="*/ 793897 h 6858000"/>
              <a:gd name="connsiteX24" fmla="*/ 9654091 w 10009632"/>
              <a:gd name="connsiteY24" fmla="*/ 571943 h 6858000"/>
              <a:gd name="connsiteX25" fmla="*/ 9442002 w 10009632"/>
              <a:gd name="connsiteY25" fmla="*/ 349989 h 6858000"/>
              <a:gd name="connsiteX26" fmla="*/ 0 w 10009632"/>
              <a:gd name="connsiteY26" fmla="*/ 0 h 6858000"/>
              <a:gd name="connsiteX27" fmla="*/ 10009632 w 10009632"/>
              <a:gd name="connsiteY27" fmla="*/ 0 h 6858000"/>
              <a:gd name="connsiteX28" fmla="*/ 10009632 w 10009632"/>
              <a:gd name="connsiteY28" fmla="*/ 6858000 h 6858000"/>
              <a:gd name="connsiteX29" fmla="*/ 0 w 10009632"/>
              <a:gd name="connsiteY29" fmla="*/ 6858000 h 6858000"/>
              <a:gd name="connsiteX30" fmla="*/ 0 w 10009632"/>
              <a:gd name="connsiteY30" fmla="*/ 6083809 h 6858000"/>
              <a:gd name="connsiteX31" fmla="*/ 1536192 w 10009632"/>
              <a:gd name="connsiteY31" fmla="*/ 6083809 h 6858000"/>
              <a:gd name="connsiteX32" fmla="*/ 1536192 w 10009632"/>
              <a:gd name="connsiteY32" fmla="*/ 743713 h 6858000"/>
              <a:gd name="connsiteX33" fmla="*/ 0 w 10009632"/>
              <a:gd name="connsiteY33" fmla="*/ 743713 h 6858000"/>
              <a:gd name="connsiteX34" fmla="*/ 0 w 10009632"/>
              <a:gd name="connsiteY3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297987 w 10009632"/>
              <a:gd name="connsiteY10" fmla="*/ 524982 h 6858000"/>
              <a:gd name="connsiteX11" fmla="*/ 9297327 w 10009632"/>
              <a:gd name="connsiteY11" fmla="*/ 521721 h 6858000"/>
              <a:gd name="connsiteX12" fmla="*/ 9311574 w 10009632"/>
              <a:gd name="connsiteY12" fmla="*/ 500271 h 6858000"/>
              <a:gd name="connsiteX13" fmla="*/ 9319005 w 10009632"/>
              <a:gd name="connsiteY13" fmla="*/ 498774 h 6858000"/>
              <a:gd name="connsiteX14" fmla="*/ 9318981 w 10009632"/>
              <a:gd name="connsiteY14" fmla="*/ 498442 h 6858000"/>
              <a:gd name="connsiteX15" fmla="*/ 9346322 w 10009632"/>
              <a:gd name="connsiteY15" fmla="*/ 495886 h 6858000"/>
              <a:gd name="connsiteX16" fmla="*/ 9356813 w 10009632"/>
              <a:gd name="connsiteY16" fmla="*/ 495676 h 6858000"/>
              <a:gd name="connsiteX17" fmla="*/ 9356893 w 10009632"/>
              <a:gd name="connsiteY17" fmla="*/ 495660 h 6858000"/>
              <a:gd name="connsiteX18" fmla="*/ 9356959 w 10009632"/>
              <a:gd name="connsiteY18" fmla="*/ 495673 h 6858000"/>
              <a:gd name="connsiteX19" fmla="*/ 9357631 w 10009632"/>
              <a:gd name="connsiteY19" fmla="*/ 495659 h 6858000"/>
              <a:gd name="connsiteX20" fmla="*/ 9442002 w 10009632"/>
              <a:gd name="connsiteY20" fmla="*/ 349989 h 6858000"/>
              <a:gd name="connsiteX21" fmla="*/ 9229912 w 10009632"/>
              <a:gd name="connsiteY21" fmla="*/ 571943 h 6858000"/>
              <a:gd name="connsiteX22" fmla="*/ 9442002 w 10009632"/>
              <a:gd name="connsiteY22" fmla="*/ 793897 h 6858000"/>
              <a:gd name="connsiteX23" fmla="*/ 9654091 w 10009632"/>
              <a:gd name="connsiteY23" fmla="*/ 571943 h 6858000"/>
              <a:gd name="connsiteX24" fmla="*/ 9442002 w 10009632"/>
              <a:gd name="connsiteY24" fmla="*/ 349989 h 6858000"/>
              <a:gd name="connsiteX25" fmla="*/ 0 w 10009632"/>
              <a:gd name="connsiteY25" fmla="*/ 0 h 6858000"/>
              <a:gd name="connsiteX26" fmla="*/ 10009632 w 10009632"/>
              <a:gd name="connsiteY26" fmla="*/ 0 h 6858000"/>
              <a:gd name="connsiteX27" fmla="*/ 10009632 w 10009632"/>
              <a:gd name="connsiteY27" fmla="*/ 6858000 h 6858000"/>
              <a:gd name="connsiteX28" fmla="*/ 0 w 10009632"/>
              <a:gd name="connsiteY28" fmla="*/ 6858000 h 6858000"/>
              <a:gd name="connsiteX29" fmla="*/ 0 w 10009632"/>
              <a:gd name="connsiteY29" fmla="*/ 6083809 h 6858000"/>
              <a:gd name="connsiteX30" fmla="*/ 1536192 w 10009632"/>
              <a:gd name="connsiteY30" fmla="*/ 6083809 h 6858000"/>
              <a:gd name="connsiteX31" fmla="*/ 1536192 w 10009632"/>
              <a:gd name="connsiteY31" fmla="*/ 743713 h 6858000"/>
              <a:gd name="connsiteX32" fmla="*/ 0 w 10009632"/>
              <a:gd name="connsiteY32" fmla="*/ 743713 h 6858000"/>
              <a:gd name="connsiteX33" fmla="*/ 0 w 10009632"/>
              <a:gd name="connsiteY3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297987 w 10009632"/>
              <a:gd name="connsiteY9" fmla="*/ 524982 h 6858000"/>
              <a:gd name="connsiteX10" fmla="*/ 9297327 w 10009632"/>
              <a:gd name="connsiteY10" fmla="*/ 521721 h 6858000"/>
              <a:gd name="connsiteX11" fmla="*/ 9311574 w 10009632"/>
              <a:gd name="connsiteY11" fmla="*/ 500271 h 6858000"/>
              <a:gd name="connsiteX12" fmla="*/ 9319005 w 10009632"/>
              <a:gd name="connsiteY12" fmla="*/ 498774 h 6858000"/>
              <a:gd name="connsiteX13" fmla="*/ 9318981 w 10009632"/>
              <a:gd name="connsiteY13" fmla="*/ 498442 h 6858000"/>
              <a:gd name="connsiteX14" fmla="*/ 9346322 w 10009632"/>
              <a:gd name="connsiteY14" fmla="*/ 495886 h 6858000"/>
              <a:gd name="connsiteX15" fmla="*/ 9356813 w 10009632"/>
              <a:gd name="connsiteY15" fmla="*/ 495676 h 6858000"/>
              <a:gd name="connsiteX16" fmla="*/ 9356893 w 10009632"/>
              <a:gd name="connsiteY16" fmla="*/ 495660 h 6858000"/>
              <a:gd name="connsiteX17" fmla="*/ 9356959 w 10009632"/>
              <a:gd name="connsiteY17" fmla="*/ 495673 h 6858000"/>
              <a:gd name="connsiteX18" fmla="*/ 9357631 w 10009632"/>
              <a:gd name="connsiteY18" fmla="*/ 495659 h 6858000"/>
              <a:gd name="connsiteX19" fmla="*/ 9442002 w 10009632"/>
              <a:gd name="connsiteY19" fmla="*/ 349989 h 6858000"/>
              <a:gd name="connsiteX20" fmla="*/ 9229912 w 10009632"/>
              <a:gd name="connsiteY20" fmla="*/ 571943 h 6858000"/>
              <a:gd name="connsiteX21" fmla="*/ 9442002 w 10009632"/>
              <a:gd name="connsiteY21" fmla="*/ 793897 h 6858000"/>
              <a:gd name="connsiteX22" fmla="*/ 9654091 w 10009632"/>
              <a:gd name="connsiteY22" fmla="*/ 571943 h 6858000"/>
              <a:gd name="connsiteX23" fmla="*/ 9442002 w 10009632"/>
              <a:gd name="connsiteY23" fmla="*/ 349989 h 6858000"/>
              <a:gd name="connsiteX24" fmla="*/ 0 w 10009632"/>
              <a:gd name="connsiteY24" fmla="*/ 0 h 6858000"/>
              <a:gd name="connsiteX25" fmla="*/ 10009632 w 10009632"/>
              <a:gd name="connsiteY25" fmla="*/ 0 h 6858000"/>
              <a:gd name="connsiteX26" fmla="*/ 10009632 w 10009632"/>
              <a:gd name="connsiteY26" fmla="*/ 6858000 h 6858000"/>
              <a:gd name="connsiteX27" fmla="*/ 0 w 10009632"/>
              <a:gd name="connsiteY27" fmla="*/ 6858000 h 6858000"/>
              <a:gd name="connsiteX28" fmla="*/ 0 w 10009632"/>
              <a:gd name="connsiteY28" fmla="*/ 6083809 h 6858000"/>
              <a:gd name="connsiteX29" fmla="*/ 1536192 w 10009632"/>
              <a:gd name="connsiteY29" fmla="*/ 6083809 h 6858000"/>
              <a:gd name="connsiteX30" fmla="*/ 1536192 w 10009632"/>
              <a:gd name="connsiteY30" fmla="*/ 743713 h 6858000"/>
              <a:gd name="connsiteX31" fmla="*/ 0 w 10009632"/>
              <a:gd name="connsiteY31" fmla="*/ 743713 h 6858000"/>
              <a:gd name="connsiteX32" fmla="*/ 0 w 10009632"/>
              <a:gd name="connsiteY3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357631 w 10009632"/>
              <a:gd name="connsiteY17" fmla="*/ 495659 h 6858000"/>
              <a:gd name="connsiteX18" fmla="*/ 9442002 w 10009632"/>
              <a:gd name="connsiteY18" fmla="*/ 349989 h 6858000"/>
              <a:gd name="connsiteX19" fmla="*/ 9229912 w 10009632"/>
              <a:gd name="connsiteY19" fmla="*/ 571943 h 6858000"/>
              <a:gd name="connsiteX20" fmla="*/ 9442002 w 10009632"/>
              <a:gd name="connsiteY20" fmla="*/ 793897 h 6858000"/>
              <a:gd name="connsiteX21" fmla="*/ 9654091 w 10009632"/>
              <a:gd name="connsiteY21" fmla="*/ 571943 h 6858000"/>
              <a:gd name="connsiteX22" fmla="*/ 9442002 w 10009632"/>
              <a:gd name="connsiteY22" fmla="*/ 349989 h 6858000"/>
              <a:gd name="connsiteX23" fmla="*/ 0 w 10009632"/>
              <a:gd name="connsiteY23" fmla="*/ 0 h 6858000"/>
              <a:gd name="connsiteX24" fmla="*/ 10009632 w 10009632"/>
              <a:gd name="connsiteY24" fmla="*/ 0 h 6858000"/>
              <a:gd name="connsiteX25" fmla="*/ 10009632 w 10009632"/>
              <a:gd name="connsiteY25" fmla="*/ 6858000 h 6858000"/>
              <a:gd name="connsiteX26" fmla="*/ 0 w 10009632"/>
              <a:gd name="connsiteY26" fmla="*/ 6858000 h 6858000"/>
              <a:gd name="connsiteX27" fmla="*/ 0 w 10009632"/>
              <a:gd name="connsiteY27" fmla="*/ 6083809 h 6858000"/>
              <a:gd name="connsiteX28" fmla="*/ 1536192 w 10009632"/>
              <a:gd name="connsiteY28" fmla="*/ 6083809 h 6858000"/>
              <a:gd name="connsiteX29" fmla="*/ 1536192 w 10009632"/>
              <a:gd name="connsiteY29" fmla="*/ 743713 h 6858000"/>
              <a:gd name="connsiteX30" fmla="*/ 0 w 10009632"/>
              <a:gd name="connsiteY30" fmla="*/ 743713 h 6858000"/>
              <a:gd name="connsiteX31" fmla="*/ 0 w 10009632"/>
              <a:gd name="connsiteY31" fmla="*/ 0 h 6858000"/>
              <a:gd name="connsiteX0" fmla="*/ 9356959 w 10009632"/>
              <a:gd name="connsiteY0" fmla="*/ 495673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442002 w 10009632"/>
              <a:gd name="connsiteY17" fmla="*/ 349989 h 6858000"/>
              <a:gd name="connsiteX18" fmla="*/ 9229912 w 10009632"/>
              <a:gd name="connsiteY18" fmla="*/ 571943 h 6858000"/>
              <a:gd name="connsiteX19" fmla="*/ 9442002 w 10009632"/>
              <a:gd name="connsiteY19" fmla="*/ 793897 h 6858000"/>
              <a:gd name="connsiteX20" fmla="*/ 9654091 w 10009632"/>
              <a:gd name="connsiteY20" fmla="*/ 571943 h 6858000"/>
              <a:gd name="connsiteX21" fmla="*/ 9442002 w 10009632"/>
              <a:gd name="connsiteY21" fmla="*/ 349989 h 6858000"/>
              <a:gd name="connsiteX22" fmla="*/ 0 w 10009632"/>
              <a:gd name="connsiteY22" fmla="*/ 0 h 6858000"/>
              <a:gd name="connsiteX23" fmla="*/ 10009632 w 10009632"/>
              <a:gd name="connsiteY23" fmla="*/ 0 h 6858000"/>
              <a:gd name="connsiteX24" fmla="*/ 10009632 w 10009632"/>
              <a:gd name="connsiteY24" fmla="*/ 6858000 h 6858000"/>
              <a:gd name="connsiteX25" fmla="*/ 0 w 10009632"/>
              <a:gd name="connsiteY25" fmla="*/ 6858000 h 6858000"/>
              <a:gd name="connsiteX26" fmla="*/ 0 w 10009632"/>
              <a:gd name="connsiteY26" fmla="*/ 6083809 h 6858000"/>
              <a:gd name="connsiteX27" fmla="*/ 1536192 w 10009632"/>
              <a:gd name="connsiteY27" fmla="*/ 6083809 h 6858000"/>
              <a:gd name="connsiteX28" fmla="*/ 1536192 w 10009632"/>
              <a:gd name="connsiteY28" fmla="*/ 743713 h 6858000"/>
              <a:gd name="connsiteX29" fmla="*/ 0 w 10009632"/>
              <a:gd name="connsiteY29" fmla="*/ 743713 h 6858000"/>
              <a:gd name="connsiteX30" fmla="*/ 0 w 10009632"/>
              <a:gd name="connsiteY30" fmla="*/ 0 h 6858000"/>
              <a:gd name="connsiteX0" fmla="*/ 9356893 w 10009632"/>
              <a:gd name="connsiteY0" fmla="*/ 495660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442002 w 10009632"/>
              <a:gd name="connsiteY16" fmla="*/ 349989 h 6858000"/>
              <a:gd name="connsiteX17" fmla="*/ 9229912 w 10009632"/>
              <a:gd name="connsiteY17" fmla="*/ 571943 h 6858000"/>
              <a:gd name="connsiteX18" fmla="*/ 9442002 w 10009632"/>
              <a:gd name="connsiteY18" fmla="*/ 793897 h 6858000"/>
              <a:gd name="connsiteX19" fmla="*/ 9654091 w 10009632"/>
              <a:gd name="connsiteY19" fmla="*/ 571943 h 6858000"/>
              <a:gd name="connsiteX20" fmla="*/ 9442002 w 10009632"/>
              <a:gd name="connsiteY20" fmla="*/ 349989 h 6858000"/>
              <a:gd name="connsiteX21" fmla="*/ 0 w 10009632"/>
              <a:gd name="connsiteY21" fmla="*/ 0 h 6858000"/>
              <a:gd name="connsiteX22" fmla="*/ 10009632 w 10009632"/>
              <a:gd name="connsiteY22" fmla="*/ 0 h 6858000"/>
              <a:gd name="connsiteX23" fmla="*/ 10009632 w 10009632"/>
              <a:gd name="connsiteY23" fmla="*/ 6858000 h 6858000"/>
              <a:gd name="connsiteX24" fmla="*/ 0 w 10009632"/>
              <a:gd name="connsiteY24" fmla="*/ 6858000 h 6858000"/>
              <a:gd name="connsiteX25" fmla="*/ 0 w 10009632"/>
              <a:gd name="connsiteY25" fmla="*/ 6083809 h 6858000"/>
              <a:gd name="connsiteX26" fmla="*/ 1536192 w 10009632"/>
              <a:gd name="connsiteY26" fmla="*/ 6083809 h 6858000"/>
              <a:gd name="connsiteX27" fmla="*/ 1536192 w 10009632"/>
              <a:gd name="connsiteY27" fmla="*/ 743713 h 6858000"/>
              <a:gd name="connsiteX28" fmla="*/ 0 w 10009632"/>
              <a:gd name="connsiteY28" fmla="*/ 743713 h 6858000"/>
              <a:gd name="connsiteX29" fmla="*/ 0 w 10009632"/>
              <a:gd name="connsiteY29" fmla="*/ 0 h 6858000"/>
              <a:gd name="connsiteX0" fmla="*/ 9356813 w 10009632"/>
              <a:gd name="connsiteY0" fmla="*/ 49567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442002 w 10009632"/>
              <a:gd name="connsiteY15" fmla="*/ 349989 h 6858000"/>
              <a:gd name="connsiteX16" fmla="*/ 9229912 w 10009632"/>
              <a:gd name="connsiteY16" fmla="*/ 571943 h 6858000"/>
              <a:gd name="connsiteX17" fmla="*/ 9442002 w 10009632"/>
              <a:gd name="connsiteY17" fmla="*/ 793897 h 6858000"/>
              <a:gd name="connsiteX18" fmla="*/ 9654091 w 10009632"/>
              <a:gd name="connsiteY18" fmla="*/ 571943 h 6858000"/>
              <a:gd name="connsiteX19" fmla="*/ 9442002 w 10009632"/>
              <a:gd name="connsiteY19" fmla="*/ 349989 h 6858000"/>
              <a:gd name="connsiteX20" fmla="*/ 0 w 10009632"/>
              <a:gd name="connsiteY20" fmla="*/ 0 h 6858000"/>
              <a:gd name="connsiteX21" fmla="*/ 10009632 w 10009632"/>
              <a:gd name="connsiteY21" fmla="*/ 0 h 6858000"/>
              <a:gd name="connsiteX22" fmla="*/ 10009632 w 10009632"/>
              <a:gd name="connsiteY22" fmla="*/ 6858000 h 6858000"/>
              <a:gd name="connsiteX23" fmla="*/ 0 w 10009632"/>
              <a:gd name="connsiteY23" fmla="*/ 6858000 h 6858000"/>
              <a:gd name="connsiteX24" fmla="*/ 0 w 10009632"/>
              <a:gd name="connsiteY24" fmla="*/ 6083809 h 6858000"/>
              <a:gd name="connsiteX25" fmla="*/ 1536192 w 10009632"/>
              <a:gd name="connsiteY25" fmla="*/ 6083809 h 6858000"/>
              <a:gd name="connsiteX26" fmla="*/ 1536192 w 10009632"/>
              <a:gd name="connsiteY26" fmla="*/ 743713 h 6858000"/>
              <a:gd name="connsiteX27" fmla="*/ 0 w 10009632"/>
              <a:gd name="connsiteY27" fmla="*/ 743713 h 6858000"/>
              <a:gd name="connsiteX28" fmla="*/ 0 w 10009632"/>
              <a:gd name="connsiteY28" fmla="*/ 0 h 6858000"/>
              <a:gd name="connsiteX0" fmla="*/ 9346322 w 10009632"/>
              <a:gd name="connsiteY0" fmla="*/ 49588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442002 w 10009632"/>
              <a:gd name="connsiteY14" fmla="*/ 349989 h 6858000"/>
              <a:gd name="connsiteX15" fmla="*/ 9229912 w 10009632"/>
              <a:gd name="connsiteY15" fmla="*/ 571943 h 6858000"/>
              <a:gd name="connsiteX16" fmla="*/ 9442002 w 10009632"/>
              <a:gd name="connsiteY16" fmla="*/ 793897 h 6858000"/>
              <a:gd name="connsiteX17" fmla="*/ 9654091 w 10009632"/>
              <a:gd name="connsiteY17" fmla="*/ 571943 h 6858000"/>
              <a:gd name="connsiteX18" fmla="*/ 9442002 w 10009632"/>
              <a:gd name="connsiteY18" fmla="*/ 349989 h 6858000"/>
              <a:gd name="connsiteX19" fmla="*/ 0 w 10009632"/>
              <a:gd name="connsiteY19" fmla="*/ 0 h 6858000"/>
              <a:gd name="connsiteX20" fmla="*/ 10009632 w 10009632"/>
              <a:gd name="connsiteY20" fmla="*/ 0 h 6858000"/>
              <a:gd name="connsiteX21" fmla="*/ 10009632 w 10009632"/>
              <a:gd name="connsiteY21" fmla="*/ 6858000 h 6858000"/>
              <a:gd name="connsiteX22" fmla="*/ 0 w 10009632"/>
              <a:gd name="connsiteY22" fmla="*/ 6858000 h 6858000"/>
              <a:gd name="connsiteX23" fmla="*/ 0 w 10009632"/>
              <a:gd name="connsiteY23" fmla="*/ 6083809 h 6858000"/>
              <a:gd name="connsiteX24" fmla="*/ 1536192 w 10009632"/>
              <a:gd name="connsiteY24" fmla="*/ 6083809 h 6858000"/>
              <a:gd name="connsiteX25" fmla="*/ 1536192 w 10009632"/>
              <a:gd name="connsiteY25" fmla="*/ 743713 h 6858000"/>
              <a:gd name="connsiteX26" fmla="*/ 0 w 10009632"/>
              <a:gd name="connsiteY26" fmla="*/ 743713 h 6858000"/>
              <a:gd name="connsiteX27" fmla="*/ 0 w 10009632"/>
              <a:gd name="connsiteY27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442002 w 10009632"/>
              <a:gd name="connsiteY13" fmla="*/ 349989 h 6858000"/>
              <a:gd name="connsiteX14" fmla="*/ 9229912 w 10009632"/>
              <a:gd name="connsiteY14" fmla="*/ 571943 h 6858000"/>
              <a:gd name="connsiteX15" fmla="*/ 9442002 w 10009632"/>
              <a:gd name="connsiteY15" fmla="*/ 793897 h 6858000"/>
              <a:gd name="connsiteX16" fmla="*/ 9654091 w 10009632"/>
              <a:gd name="connsiteY16" fmla="*/ 571943 h 6858000"/>
              <a:gd name="connsiteX17" fmla="*/ 9442002 w 10009632"/>
              <a:gd name="connsiteY17" fmla="*/ 349989 h 6858000"/>
              <a:gd name="connsiteX18" fmla="*/ 0 w 10009632"/>
              <a:gd name="connsiteY18" fmla="*/ 0 h 6858000"/>
              <a:gd name="connsiteX19" fmla="*/ 10009632 w 10009632"/>
              <a:gd name="connsiteY19" fmla="*/ 0 h 6858000"/>
              <a:gd name="connsiteX20" fmla="*/ 10009632 w 10009632"/>
              <a:gd name="connsiteY20" fmla="*/ 6858000 h 6858000"/>
              <a:gd name="connsiteX21" fmla="*/ 0 w 10009632"/>
              <a:gd name="connsiteY21" fmla="*/ 6858000 h 6858000"/>
              <a:gd name="connsiteX22" fmla="*/ 0 w 10009632"/>
              <a:gd name="connsiteY22" fmla="*/ 6083809 h 6858000"/>
              <a:gd name="connsiteX23" fmla="*/ 1536192 w 10009632"/>
              <a:gd name="connsiteY23" fmla="*/ 6083809 h 6858000"/>
              <a:gd name="connsiteX24" fmla="*/ 1536192 w 10009632"/>
              <a:gd name="connsiteY24" fmla="*/ 743713 h 6858000"/>
              <a:gd name="connsiteX25" fmla="*/ 0 w 10009632"/>
              <a:gd name="connsiteY25" fmla="*/ 743713 h 6858000"/>
              <a:gd name="connsiteX26" fmla="*/ 0 w 10009632"/>
              <a:gd name="connsiteY26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297987 w 10009632"/>
              <a:gd name="connsiteY7" fmla="*/ 524982 h 6858000"/>
              <a:gd name="connsiteX8" fmla="*/ 9297327 w 10009632"/>
              <a:gd name="connsiteY8" fmla="*/ 521721 h 6858000"/>
              <a:gd name="connsiteX9" fmla="*/ 9311574 w 10009632"/>
              <a:gd name="connsiteY9" fmla="*/ 500271 h 6858000"/>
              <a:gd name="connsiteX10" fmla="*/ 9319005 w 10009632"/>
              <a:gd name="connsiteY10" fmla="*/ 498774 h 6858000"/>
              <a:gd name="connsiteX11" fmla="*/ 9318981 w 10009632"/>
              <a:gd name="connsiteY11" fmla="*/ 498442 h 6858000"/>
              <a:gd name="connsiteX12" fmla="*/ 9442002 w 10009632"/>
              <a:gd name="connsiteY12" fmla="*/ 349989 h 6858000"/>
              <a:gd name="connsiteX13" fmla="*/ 9229912 w 10009632"/>
              <a:gd name="connsiteY13" fmla="*/ 571943 h 6858000"/>
              <a:gd name="connsiteX14" fmla="*/ 9442002 w 10009632"/>
              <a:gd name="connsiteY14" fmla="*/ 793897 h 6858000"/>
              <a:gd name="connsiteX15" fmla="*/ 9654091 w 10009632"/>
              <a:gd name="connsiteY15" fmla="*/ 571943 h 6858000"/>
              <a:gd name="connsiteX16" fmla="*/ 9442002 w 10009632"/>
              <a:gd name="connsiteY16" fmla="*/ 349989 h 6858000"/>
              <a:gd name="connsiteX17" fmla="*/ 0 w 10009632"/>
              <a:gd name="connsiteY17" fmla="*/ 0 h 6858000"/>
              <a:gd name="connsiteX18" fmla="*/ 10009632 w 10009632"/>
              <a:gd name="connsiteY18" fmla="*/ 0 h 6858000"/>
              <a:gd name="connsiteX19" fmla="*/ 10009632 w 10009632"/>
              <a:gd name="connsiteY19" fmla="*/ 6858000 h 6858000"/>
              <a:gd name="connsiteX20" fmla="*/ 0 w 10009632"/>
              <a:gd name="connsiteY20" fmla="*/ 6858000 h 6858000"/>
              <a:gd name="connsiteX21" fmla="*/ 0 w 10009632"/>
              <a:gd name="connsiteY21" fmla="*/ 6083809 h 6858000"/>
              <a:gd name="connsiteX22" fmla="*/ 1536192 w 10009632"/>
              <a:gd name="connsiteY22" fmla="*/ 6083809 h 6858000"/>
              <a:gd name="connsiteX23" fmla="*/ 1536192 w 10009632"/>
              <a:gd name="connsiteY23" fmla="*/ 743713 h 6858000"/>
              <a:gd name="connsiteX24" fmla="*/ 0 w 10009632"/>
              <a:gd name="connsiteY24" fmla="*/ 743713 h 6858000"/>
              <a:gd name="connsiteX25" fmla="*/ 0 w 10009632"/>
              <a:gd name="connsiteY25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297987 w 10009632"/>
              <a:gd name="connsiteY6" fmla="*/ 524982 h 6858000"/>
              <a:gd name="connsiteX7" fmla="*/ 9297327 w 10009632"/>
              <a:gd name="connsiteY7" fmla="*/ 521721 h 6858000"/>
              <a:gd name="connsiteX8" fmla="*/ 9311574 w 10009632"/>
              <a:gd name="connsiteY8" fmla="*/ 500271 h 6858000"/>
              <a:gd name="connsiteX9" fmla="*/ 9319005 w 10009632"/>
              <a:gd name="connsiteY9" fmla="*/ 498774 h 6858000"/>
              <a:gd name="connsiteX10" fmla="*/ 9318981 w 10009632"/>
              <a:gd name="connsiteY10" fmla="*/ 498442 h 6858000"/>
              <a:gd name="connsiteX11" fmla="*/ 9442002 w 10009632"/>
              <a:gd name="connsiteY11" fmla="*/ 349989 h 6858000"/>
              <a:gd name="connsiteX12" fmla="*/ 9229912 w 10009632"/>
              <a:gd name="connsiteY12" fmla="*/ 571943 h 6858000"/>
              <a:gd name="connsiteX13" fmla="*/ 9442002 w 10009632"/>
              <a:gd name="connsiteY13" fmla="*/ 793897 h 6858000"/>
              <a:gd name="connsiteX14" fmla="*/ 9654091 w 10009632"/>
              <a:gd name="connsiteY14" fmla="*/ 571943 h 6858000"/>
              <a:gd name="connsiteX15" fmla="*/ 9442002 w 10009632"/>
              <a:gd name="connsiteY15" fmla="*/ 349989 h 6858000"/>
              <a:gd name="connsiteX16" fmla="*/ 0 w 10009632"/>
              <a:gd name="connsiteY16" fmla="*/ 0 h 6858000"/>
              <a:gd name="connsiteX17" fmla="*/ 10009632 w 10009632"/>
              <a:gd name="connsiteY17" fmla="*/ 0 h 6858000"/>
              <a:gd name="connsiteX18" fmla="*/ 10009632 w 10009632"/>
              <a:gd name="connsiteY18" fmla="*/ 6858000 h 6858000"/>
              <a:gd name="connsiteX19" fmla="*/ 0 w 10009632"/>
              <a:gd name="connsiteY19" fmla="*/ 6858000 h 6858000"/>
              <a:gd name="connsiteX20" fmla="*/ 0 w 10009632"/>
              <a:gd name="connsiteY20" fmla="*/ 6083809 h 6858000"/>
              <a:gd name="connsiteX21" fmla="*/ 1536192 w 10009632"/>
              <a:gd name="connsiteY21" fmla="*/ 6083809 h 6858000"/>
              <a:gd name="connsiteX22" fmla="*/ 1536192 w 10009632"/>
              <a:gd name="connsiteY22" fmla="*/ 743713 h 6858000"/>
              <a:gd name="connsiteX23" fmla="*/ 0 w 10009632"/>
              <a:gd name="connsiteY23" fmla="*/ 743713 h 6858000"/>
              <a:gd name="connsiteX24" fmla="*/ 0 w 10009632"/>
              <a:gd name="connsiteY24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297987 w 10009632"/>
              <a:gd name="connsiteY5" fmla="*/ 524982 h 6858000"/>
              <a:gd name="connsiteX6" fmla="*/ 9297327 w 10009632"/>
              <a:gd name="connsiteY6" fmla="*/ 521721 h 6858000"/>
              <a:gd name="connsiteX7" fmla="*/ 9311574 w 10009632"/>
              <a:gd name="connsiteY7" fmla="*/ 500271 h 6858000"/>
              <a:gd name="connsiteX8" fmla="*/ 9319005 w 10009632"/>
              <a:gd name="connsiteY8" fmla="*/ 498774 h 6858000"/>
              <a:gd name="connsiteX9" fmla="*/ 9318981 w 10009632"/>
              <a:gd name="connsiteY9" fmla="*/ 498442 h 6858000"/>
              <a:gd name="connsiteX10" fmla="*/ 9442002 w 10009632"/>
              <a:gd name="connsiteY10" fmla="*/ 349989 h 6858000"/>
              <a:gd name="connsiteX11" fmla="*/ 9229912 w 10009632"/>
              <a:gd name="connsiteY11" fmla="*/ 571943 h 6858000"/>
              <a:gd name="connsiteX12" fmla="*/ 9442002 w 10009632"/>
              <a:gd name="connsiteY12" fmla="*/ 793897 h 6858000"/>
              <a:gd name="connsiteX13" fmla="*/ 9654091 w 10009632"/>
              <a:gd name="connsiteY13" fmla="*/ 571943 h 6858000"/>
              <a:gd name="connsiteX14" fmla="*/ 9442002 w 10009632"/>
              <a:gd name="connsiteY14" fmla="*/ 349989 h 6858000"/>
              <a:gd name="connsiteX15" fmla="*/ 0 w 10009632"/>
              <a:gd name="connsiteY15" fmla="*/ 0 h 6858000"/>
              <a:gd name="connsiteX16" fmla="*/ 10009632 w 10009632"/>
              <a:gd name="connsiteY16" fmla="*/ 0 h 6858000"/>
              <a:gd name="connsiteX17" fmla="*/ 10009632 w 10009632"/>
              <a:gd name="connsiteY17" fmla="*/ 6858000 h 6858000"/>
              <a:gd name="connsiteX18" fmla="*/ 0 w 10009632"/>
              <a:gd name="connsiteY18" fmla="*/ 6858000 h 6858000"/>
              <a:gd name="connsiteX19" fmla="*/ 0 w 10009632"/>
              <a:gd name="connsiteY19" fmla="*/ 6083809 h 6858000"/>
              <a:gd name="connsiteX20" fmla="*/ 1536192 w 10009632"/>
              <a:gd name="connsiteY20" fmla="*/ 6083809 h 6858000"/>
              <a:gd name="connsiteX21" fmla="*/ 1536192 w 10009632"/>
              <a:gd name="connsiteY21" fmla="*/ 743713 h 6858000"/>
              <a:gd name="connsiteX22" fmla="*/ 0 w 10009632"/>
              <a:gd name="connsiteY22" fmla="*/ 743713 h 6858000"/>
              <a:gd name="connsiteX23" fmla="*/ 0 w 10009632"/>
              <a:gd name="connsiteY23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318981 w 10009632"/>
              <a:gd name="connsiteY8" fmla="*/ 498442 h 6858000"/>
              <a:gd name="connsiteX9" fmla="*/ 9442002 w 10009632"/>
              <a:gd name="connsiteY9" fmla="*/ 349989 h 6858000"/>
              <a:gd name="connsiteX10" fmla="*/ 9229912 w 10009632"/>
              <a:gd name="connsiteY10" fmla="*/ 571943 h 6858000"/>
              <a:gd name="connsiteX11" fmla="*/ 9442002 w 10009632"/>
              <a:gd name="connsiteY11" fmla="*/ 793897 h 6858000"/>
              <a:gd name="connsiteX12" fmla="*/ 9654091 w 10009632"/>
              <a:gd name="connsiteY12" fmla="*/ 571943 h 6858000"/>
              <a:gd name="connsiteX13" fmla="*/ 9442002 w 10009632"/>
              <a:gd name="connsiteY13" fmla="*/ 349989 h 6858000"/>
              <a:gd name="connsiteX14" fmla="*/ 0 w 10009632"/>
              <a:gd name="connsiteY14" fmla="*/ 0 h 6858000"/>
              <a:gd name="connsiteX15" fmla="*/ 10009632 w 10009632"/>
              <a:gd name="connsiteY15" fmla="*/ 0 h 6858000"/>
              <a:gd name="connsiteX16" fmla="*/ 10009632 w 10009632"/>
              <a:gd name="connsiteY16" fmla="*/ 6858000 h 6858000"/>
              <a:gd name="connsiteX17" fmla="*/ 0 w 10009632"/>
              <a:gd name="connsiteY17" fmla="*/ 6858000 h 6858000"/>
              <a:gd name="connsiteX18" fmla="*/ 0 w 10009632"/>
              <a:gd name="connsiteY18" fmla="*/ 6083809 h 6858000"/>
              <a:gd name="connsiteX19" fmla="*/ 1536192 w 10009632"/>
              <a:gd name="connsiteY19" fmla="*/ 6083809 h 6858000"/>
              <a:gd name="connsiteX20" fmla="*/ 1536192 w 10009632"/>
              <a:gd name="connsiteY20" fmla="*/ 743713 h 6858000"/>
              <a:gd name="connsiteX21" fmla="*/ 0 w 10009632"/>
              <a:gd name="connsiteY21" fmla="*/ 743713 h 6858000"/>
              <a:gd name="connsiteX22" fmla="*/ 0 w 10009632"/>
              <a:gd name="connsiteY22" fmla="*/ 0 h 6858000"/>
              <a:gd name="connsiteX0" fmla="*/ 9319005 w 10009632"/>
              <a:gd name="connsiteY0" fmla="*/ 498774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442002 w 10009632"/>
              <a:gd name="connsiteY8" fmla="*/ 349989 h 6858000"/>
              <a:gd name="connsiteX9" fmla="*/ 9229912 w 10009632"/>
              <a:gd name="connsiteY9" fmla="*/ 571943 h 6858000"/>
              <a:gd name="connsiteX10" fmla="*/ 9442002 w 10009632"/>
              <a:gd name="connsiteY10" fmla="*/ 793897 h 6858000"/>
              <a:gd name="connsiteX11" fmla="*/ 9654091 w 10009632"/>
              <a:gd name="connsiteY11" fmla="*/ 571943 h 6858000"/>
              <a:gd name="connsiteX12" fmla="*/ 9442002 w 10009632"/>
              <a:gd name="connsiteY12" fmla="*/ 349989 h 6858000"/>
              <a:gd name="connsiteX13" fmla="*/ 0 w 10009632"/>
              <a:gd name="connsiteY13" fmla="*/ 0 h 6858000"/>
              <a:gd name="connsiteX14" fmla="*/ 10009632 w 10009632"/>
              <a:gd name="connsiteY14" fmla="*/ 0 h 6858000"/>
              <a:gd name="connsiteX15" fmla="*/ 10009632 w 10009632"/>
              <a:gd name="connsiteY15" fmla="*/ 6858000 h 6858000"/>
              <a:gd name="connsiteX16" fmla="*/ 0 w 10009632"/>
              <a:gd name="connsiteY16" fmla="*/ 6858000 h 6858000"/>
              <a:gd name="connsiteX17" fmla="*/ 0 w 10009632"/>
              <a:gd name="connsiteY17" fmla="*/ 6083809 h 6858000"/>
              <a:gd name="connsiteX18" fmla="*/ 1536192 w 10009632"/>
              <a:gd name="connsiteY18" fmla="*/ 6083809 h 6858000"/>
              <a:gd name="connsiteX19" fmla="*/ 1536192 w 10009632"/>
              <a:gd name="connsiteY19" fmla="*/ 743713 h 6858000"/>
              <a:gd name="connsiteX20" fmla="*/ 0 w 10009632"/>
              <a:gd name="connsiteY20" fmla="*/ 743713 h 6858000"/>
              <a:gd name="connsiteX21" fmla="*/ 0 w 10009632"/>
              <a:gd name="connsiteY21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442002 w 10009632"/>
              <a:gd name="connsiteY7" fmla="*/ 349989 h 6858000"/>
              <a:gd name="connsiteX8" fmla="*/ 9229912 w 10009632"/>
              <a:gd name="connsiteY8" fmla="*/ 571943 h 6858000"/>
              <a:gd name="connsiteX9" fmla="*/ 9442002 w 10009632"/>
              <a:gd name="connsiteY9" fmla="*/ 793897 h 6858000"/>
              <a:gd name="connsiteX10" fmla="*/ 9654091 w 10009632"/>
              <a:gd name="connsiteY10" fmla="*/ 571943 h 6858000"/>
              <a:gd name="connsiteX11" fmla="*/ 9442002 w 10009632"/>
              <a:gd name="connsiteY11" fmla="*/ 349989 h 6858000"/>
              <a:gd name="connsiteX12" fmla="*/ 0 w 10009632"/>
              <a:gd name="connsiteY12" fmla="*/ 0 h 6858000"/>
              <a:gd name="connsiteX13" fmla="*/ 10009632 w 10009632"/>
              <a:gd name="connsiteY13" fmla="*/ 0 h 6858000"/>
              <a:gd name="connsiteX14" fmla="*/ 10009632 w 10009632"/>
              <a:gd name="connsiteY14" fmla="*/ 6858000 h 6858000"/>
              <a:gd name="connsiteX15" fmla="*/ 0 w 10009632"/>
              <a:gd name="connsiteY15" fmla="*/ 6858000 h 6858000"/>
              <a:gd name="connsiteX16" fmla="*/ 0 w 10009632"/>
              <a:gd name="connsiteY16" fmla="*/ 6083809 h 6858000"/>
              <a:gd name="connsiteX17" fmla="*/ 1536192 w 10009632"/>
              <a:gd name="connsiteY17" fmla="*/ 6083809 h 6858000"/>
              <a:gd name="connsiteX18" fmla="*/ 1536192 w 10009632"/>
              <a:gd name="connsiteY18" fmla="*/ 743713 h 6858000"/>
              <a:gd name="connsiteX19" fmla="*/ 0 w 10009632"/>
              <a:gd name="connsiteY19" fmla="*/ 743713 h 6858000"/>
              <a:gd name="connsiteX20" fmla="*/ 0 w 10009632"/>
              <a:gd name="connsiteY20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297987 w 10009632"/>
              <a:gd name="connsiteY3" fmla="*/ 524982 h 6858000"/>
              <a:gd name="connsiteX4" fmla="*/ 9297327 w 10009632"/>
              <a:gd name="connsiteY4" fmla="*/ 521721 h 6858000"/>
              <a:gd name="connsiteX5" fmla="*/ 9311574 w 10009632"/>
              <a:gd name="connsiteY5" fmla="*/ 500271 h 6858000"/>
              <a:gd name="connsiteX6" fmla="*/ 9442002 w 10009632"/>
              <a:gd name="connsiteY6" fmla="*/ 349989 h 6858000"/>
              <a:gd name="connsiteX7" fmla="*/ 9229912 w 10009632"/>
              <a:gd name="connsiteY7" fmla="*/ 571943 h 6858000"/>
              <a:gd name="connsiteX8" fmla="*/ 9442002 w 10009632"/>
              <a:gd name="connsiteY8" fmla="*/ 793897 h 6858000"/>
              <a:gd name="connsiteX9" fmla="*/ 9654091 w 10009632"/>
              <a:gd name="connsiteY9" fmla="*/ 571943 h 6858000"/>
              <a:gd name="connsiteX10" fmla="*/ 9442002 w 10009632"/>
              <a:gd name="connsiteY10" fmla="*/ 349989 h 6858000"/>
              <a:gd name="connsiteX11" fmla="*/ 0 w 10009632"/>
              <a:gd name="connsiteY11" fmla="*/ 0 h 6858000"/>
              <a:gd name="connsiteX12" fmla="*/ 10009632 w 10009632"/>
              <a:gd name="connsiteY12" fmla="*/ 0 h 6858000"/>
              <a:gd name="connsiteX13" fmla="*/ 10009632 w 10009632"/>
              <a:gd name="connsiteY13" fmla="*/ 6858000 h 6858000"/>
              <a:gd name="connsiteX14" fmla="*/ 0 w 10009632"/>
              <a:gd name="connsiteY14" fmla="*/ 6858000 h 6858000"/>
              <a:gd name="connsiteX15" fmla="*/ 0 w 10009632"/>
              <a:gd name="connsiteY15" fmla="*/ 6083809 h 6858000"/>
              <a:gd name="connsiteX16" fmla="*/ 1536192 w 10009632"/>
              <a:gd name="connsiteY16" fmla="*/ 6083809 h 6858000"/>
              <a:gd name="connsiteX17" fmla="*/ 1536192 w 10009632"/>
              <a:gd name="connsiteY17" fmla="*/ 743713 h 6858000"/>
              <a:gd name="connsiteX18" fmla="*/ 0 w 10009632"/>
              <a:gd name="connsiteY18" fmla="*/ 743713 h 6858000"/>
              <a:gd name="connsiteX19" fmla="*/ 0 w 10009632"/>
              <a:gd name="connsiteY19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297987 w 10009632"/>
              <a:gd name="connsiteY2" fmla="*/ 524982 h 6858000"/>
              <a:gd name="connsiteX3" fmla="*/ 9297327 w 10009632"/>
              <a:gd name="connsiteY3" fmla="*/ 521721 h 6858000"/>
              <a:gd name="connsiteX4" fmla="*/ 9311574 w 10009632"/>
              <a:gd name="connsiteY4" fmla="*/ 500271 h 6858000"/>
              <a:gd name="connsiteX5" fmla="*/ 9442002 w 10009632"/>
              <a:gd name="connsiteY5" fmla="*/ 349989 h 6858000"/>
              <a:gd name="connsiteX6" fmla="*/ 9229912 w 10009632"/>
              <a:gd name="connsiteY6" fmla="*/ 571943 h 6858000"/>
              <a:gd name="connsiteX7" fmla="*/ 9442002 w 10009632"/>
              <a:gd name="connsiteY7" fmla="*/ 793897 h 6858000"/>
              <a:gd name="connsiteX8" fmla="*/ 9654091 w 10009632"/>
              <a:gd name="connsiteY8" fmla="*/ 571943 h 6858000"/>
              <a:gd name="connsiteX9" fmla="*/ 9442002 w 10009632"/>
              <a:gd name="connsiteY9" fmla="*/ 349989 h 6858000"/>
              <a:gd name="connsiteX10" fmla="*/ 0 w 10009632"/>
              <a:gd name="connsiteY10" fmla="*/ 0 h 6858000"/>
              <a:gd name="connsiteX11" fmla="*/ 10009632 w 10009632"/>
              <a:gd name="connsiteY11" fmla="*/ 0 h 6858000"/>
              <a:gd name="connsiteX12" fmla="*/ 10009632 w 10009632"/>
              <a:gd name="connsiteY12" fmla="*/ 6858000 h 6858000"/>
              <a:gd name="connsiteX13" fmla="*/ 0 w 10009632"/>
              <a:gd name="connsiteY13" fmla="*/ 6858000 h 6858000"/>
              <a:gd name="connsiteX14" fmla="*/ 0 w 10009632"/>
              <a:gd name="connsiteY14" fmla="*/ 6083809 h 6858000"/>
              <a:gd name="connsiteX15" fmla="*/ 1536192 w 10009632"/>
              <a:gd name="connsiteY15" fmla="*/ 6083809 h 6858000"/>
              <a:gd name="connsiteX16" fmla="*/ 1536192 w 10009632"/>
              <a:gd name="connsiteY16" fmla="*/ 743713 h 6858000"/>
              <a:gd name="connsiteX17" fmla="*/ 0 w 10009632"/>
              <a:gd name="connsiteY17" fmla="*/ 743713 h 6858000"/>
              <a:gd name="connsiteX18" fmla="*/ 0 w 10009632"/>
              <a:gd name="connsiteY18" fmla="*/ 0 h 6858000"/>
              <a:gd name="connsiteX0" fmla="*/ 9311574 w 10009632"/>
              <a:gd name="connsiteY0" fmla="*/ 50027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311574 w 10009632"/>
              <a:gd name="connsiteY3" fmla="*/ 500271 h 6858000"/>
              <a:gd name="connsiteX4" fmla="*/ 9442002 w 10009632"/>
              <a:gd name="connsiteY4" fmla="*/ 349989 h 6858000"/>
              <a:gd name="connsiteX5" fmla="*/ 9229912 w 10009632"/>
              <a:gd name="connsiteY5" fmla="*/ 571943 h 6858000"/>
              <a:gd name="connsiteX6" fmla="*/ 9442002 w 10009632"/>
              <a:gd name="connsiteY6" fmla="*/ 793897 h 6858000"/>
              <a:gd name="connsiteX7" fmla="*/ 9654091 w 10009632"/>
              <a:gd name="connsiteY7" fmla="*/ 571943 h 6858000"/>
              <a:gd name="connsiteX8" fmla="*/ 9442002 w 10009632"/>
              <a:gd name="connsiteY8" fmla="*/ 349989 h 6858000"/>
              <a:gd name="connsiteX9" fmla="*/ 0 w 10009632"/>
              <a:gd name="connsiteY9" fmla="*/ 0 h 6858000"/>
              <a:gd name="connsiteX10" fmla="*/ 10009632 w 10009632"/>
              <a:gd name="connsiteY10" fmla="*/ 0 h 6858000"/>
              <a:gd name="connsiteX11" fmla="*/ 10009632 w 10009632"/>
              <a:gd name="connsiteY11" fmla="*/ 6858000 h 6858000"/>
              <a:gd name="connsiteX12" fmla="*/ 0 w 10009632"/>
              <a:gd name="connsiteY12" fmla="*/ 6858000 h 6858000"/>
              <a:gd name="connsiteX13" fmla="*/ 0 w 10009632"/>
              <a:gd name="connsiteY13" fmla="*/ 6083809 h 6858000"/>
              <a:gd name="connsiteX14" fmla="*/ 1536192 w 10009632"/>
              <a:gd name="connsiteY14" fmla="*/ 6083809 h 6858000"/>
              <a:gd name="connsiteX15" fmla="*/ 1536192 w 10009632"/>
              <a:gd name="connsiteY15" fmla="*/ 743713 h 6858000"/>
              <a:gd name="connsiteX16" fmla="*/ 0 w 10009632"/>
              <a:gd name="connsiteY16" fmla="*/ 743713 h 6858000"/>
              <a:gd name="connsiteX17" fmla="*/ 0 w 10009632"/>
              <a:gd name="connsiteY17" fmla="*/ 0 h 6858000"/>
              <a:gd name="connsiteX0" fmla="*/ 9297327 w 10009632"/>
              <a:gd name="connsiteY0" fmla="*/ 52172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442002 w 10009632"/>
              <a:gd name="connsiteY3" fmla="*/ 349989 h 6858000"/>
              <a:gd name="connsiteX4" fmla="*/ 9229912 w 10009632"/>
              <a:gd name="connsiteY4" fmla="*/ 571943 h 6858000"/>
              <a:gd name="connsiteX5" fmla="*/ 9442002 w 10009632"/>
              <a:gd name="connsiteY5" fmla="*/ 793897 h 6858000"/>
              <a:gd name="connsiteX6" fmla="*/ 9654091 w 10009632"/>
              <a:gd name="connsiteY6" fmla="*/ 571943 h 6858000"/>
              <a:gd name="connsiteX7" fmla="*/ 9442002 w 10009632"/>
              <a:gd name="connsiteY7" fmla="*/ 349989 h 6858000"/>
              <a:gd name="connsiteX8" fmla="*/ 0 w 10009632"/>
              <a:gd name="connsiteY8" fmla="*/ 0 h 6858000"/>
              <a:gd name="connsiteX9" fmla="*/ 10009632 w 10009632"/>
              <a:gd name="connsiteY9" fmla="*/ 0 h 6858000"/>
              <a:gd name="connsiteX10" fmla="*/ 10009632 w 10009632"/>
              <a:gd name="connsiteY10" fmla="*/ 6858000 h 6858000"/>
              <a:gd name="connsiteX11" fmla="*/ 0 w 10009632"/>
              <a:gd name="connsiteY11" fmla="*/ 6858000 h 6858000"/>
              <a:gd name="connsiteX12" fmla="*/ 0 w 10009632"/>
              <a:gd name="connsiteY12" fmla="*/ 6083809 h 6858000"/>
              <a:gd name="connsiteX13" fmla="*/ 1536192 w 10009632"/>
              <a:gd name="connsiteY13" fmla="*/ 6083809 h 6858000"/>
              <a:gd name="connsiteX14" fmla="*/ 1536192 w 10009632"/>
              <a:gd name="connsiteY14" fmla="*/ 743713 h 6858000"/>
              <a:gd name="connsiteX15" fmla="*/ 0 w 10009632"/>
              <a:gd name="connsiteY15" fmla="*/ 743713 h 6858000"/>
              <a:gd name="connsiteX16" fmla="*/ 0 w 10009632"/>
              <a:gd name="connsiteY16" fmla="*/ 0 h 6858000"/>
              <a:gd name="connsiteX0" fmla="*/ 9442002 w 10009632"/>
              <a:gd name="connsiteY0" fmla="*/ 349989 h 6858000"/>
              <a:gd name="connsiteX1" fmla="*/ 9229912 w 10009632"/>
              <a:gd name="connsiteY1" fmla="*/ 571943 h 6858000"/>
              <a:gd name="connsiteX2" fmla="*/ 9442002 w 10009632"/>
              <a:gd name="connsiteY2" fmla="*/ 793897 h 6858000"/>
              <a:gd name="connsiteX3" fmla="*/ 9654091 w 10009632"/>
              <a:gd name="connsiteY3" fmla="*/ 571943 h 6858000"/>
              <a:gd name="connsiteX4" fmla="*/ 9442002 w 10009632"/>
              <a:gd name="connsiteY4" fmla="*/ 349989 h 6858000"/>
              <a:gd name="connsiteX5" fmla="*/ 0 w 10009632"/>
              <a:gd name="connsiteY5" fmla="*/ 0 h 6858000"/>
              <a:gd name="connsiteX6" fmla="*/ 10009632 w 10009632"/>
              <a:gd name="connsiteY6" fmla="*/ 0 h 6858000"/>
              <a:gd name="connsiteX7" fmla="*/ 10009632 w 10009632"/>
              <a:gd name="connsiteY7" fmla="*/ 6858000 h 6858000"/>
              <a:gd name="connsiteX8" fmla="*/ 0 w 10009632"/>
              <a:gd name="connsiteY8" fmla="*/ 6858000 h 6858000"/>
              <a:gd name="connsiteX9" fmla="*/ 0 w 10009632"/>
              <a:gd name="connsiteY9" fmla="*/ 6083809 h 6858000"/>
              <a:gd name="connsiteX10" fmla="*/ 1536192 w 10009632"/>
              <a:gd name="connsiteY10" fmla="*/ 6083809 h 6858000"/>
              <a:gd name="connsiteX11" fmla="*/ 1536192 w 10009632"/>
              <a:gd name="connsiteY11" fmla="*/ 743713 h 6858000"/>
              <a:gd name="connsiteX12" fmla="*/ 0 w 10009632"/>
              <a:gd name="connsiteY12" fmla="*/ 743713 h 6858000"/>
              <a:gd name="connsiteX13" fmla="*/ 0 w 10009632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9632" h="6858000">
                <a:moveTo>
                  <a:pt x="9442002" y="349989"/>
                </a:moveTo>
                <a:cubicBezTo>
                  <a:pt x="9324868" y="349989"/>
                  <a:pt x="9229912" y="449361"/>
                  <a:pt x="9229912" y="571943"/>
                </a:cubicBezTo>
                <a:cubicBezTo>
                  <a:pt x="9229912" y="694525"/>
                  <a:pt x="9324868" y="793897"/>
                  <a:pt x="9442002" y="793897"/>
                </a:cubicBezTo>
                <a:cubicBezTo>
                  <a:pt x="9559135" y="793897"/>
                  <a:pt x="9654091" y="694525"/>
                  <a:pt x="9654091" y="571943"/>
                </a:cubicBezTo>
                <a:cubicBezTo>
                  <a:pt x="9654091" y="449361"/>
                  <a:pt x="9559135" y="349989"/>
                  <a:pt x="9442002" y="349989"/>
                </a:cubicBezTo>
                <a:close/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6083809"/>
                </a:lnTo>
                <a:lnTo>
                  <a:pt x="1536192" y="6083809"/>
                </a:lnTo>
                <a:lnTo>
                  <a:pt x="1536192" y="743713"/>
                </a:lnTo>
                <a:lnTo>
                  <a:pt x="0" y="7437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743712" y="743713"/>
            <a:ext cx="2974848" cy="5340096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0976" y="996598"/>
            <a:ext cx="2523744" cy="168669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50976" y="2925747"/>
            <a:ext cx="2523744" cy="28543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00ACE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402655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34722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orisontal 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339420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569" y="3105540"/>
            <a:ext cx="4785560" cy="23313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198" indent="0">
              <a:buNone/>
              <a:defRPr/>
            </a:lvl2pPr>
            <a:lvl3pPr marL="914399" indent="0">
              <a:buNone/>
              <a:defRPr/>
            </a:lvl3pPr>
            <a:lvl4pPr marL="1371597" indent="0">
              <a:buNone/>
              <a:defRPr/>
            </a:lvl4pPr>
            <a:lvl5pPr marL="18287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8146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43073" y="-2"/>
            <a:ext cx="8948927" cy="32064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3243072" cy="320649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4" y="1271435"/>
            <a:ext cx="2576692" cy="1715605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6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52" y="1075429"/>
            <a:ext cx="4489648" cy="936252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9344" y="3111494"/>
            <a:ext cx="2538928" cy="826522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1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-1" y="0"/>
            <a:ext cx="7473697" cy="6858000"/>
          </a:xfrm>
          <a:custGeom>
            <a:avLst/>
            <a:gdLst>
              <a:gd name="connsiteX0" fmla="*/ 0 w 7473697"/>
              <a:gd name="connsiteY0" fmla="*/ 0 h 6858000"/>
              <a:gd name="connsiteX1" fmla="*/ 7473697 w 7473697"/>
              <a:gd name="connsiteY1" fmla="*/ 0 h 6858000"/>
              <a:gd name="connsiteX2" fmla="*/ 7473697 w 7473697"/>
              <a:gd name="connsiteY2" fmla="*/ 4059936 h 6858000"/>
              <a:gd name="connsiteX3" fmla="*/ 4218433 w 7473697"/>
              <a:gd name="connsiteY3" fmla="*/ 4059936 h 6858000"/>
              <a:gd name="connsiteX4" fmla="*/ 4218433 w 7473697"/>
              <a:gd name="connsiteY4" fmla="*/ 6858000 h 6858000"/>
              <a:gd name="connsiteX5" fmla="*/ 0 w 747369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3697" h="6858000">
                <a:moveTo>
                  <a:pt x="0" y="0"/>
                </a:moveTo>
                <a:lnTo>
                  <a:pt x="7473697" y="0"/>
                </a:lnTo>
                <a:lnTo>
                  <a:pt x="7473697" y="4059936"/>
                </a:lnTo>
                <a:lnTo>
                  <a:pt x="4218433" y="4059936"/>
                </a:lnTo>
                <a:lnTo>
                  <a:pt x="42184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772" y="1292779"/>
            <a:ext cx="3871276" cy="1255349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2772" y="2694124"/>
            <a:ext cx="3871276" cy="234233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218432" y="4059936"/>
            <a:ext cx="3255264" cy="279806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67714" y="4409351"/>
            <a:ext cx="2311820" cy="20145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188013" y="6512612"/>
            <a:ext cx="3893658" cy="3342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8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933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4815840"/>
          </a:xfrm>
          <a:custGeom>
            <a:avLst/>
            <a:gdLst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66137 h 4815840"/>
              <a:gd name="connsiteX14" fmla="*/ 11699534 w 12192001"/>
              <a:gd name="connsiteY14" fmla="*/ 523390 h 4815840"/>
              <a:gd name="connsiteX15" fmla="*/ 11699910 w 12192001"/>
              <a:gd name="connsiteY15" fmla="*/ 523368 h 4815840"/>
              <a:gd name="connsiteX16" fmla="*/ 11699910 w 12192001"/>
              <a:gd name="connsiteY16" fmla="*/ 505208 h 4815840"/>
              <a:gd name="connsiteX17" fmla="*/ 11699910 w 12192001"/>
              <a:gd name="connsiteY17" fmla="*/ 505028 h 4815840"/>
              <a:gd name="connsiteX18" fmla="*/ 11699966 w 12192001"/>
              <a:gd name="connsiteY18" fmla="*/ 505028 h 4815840"/>
              <a:gd name="connsiteX19" fmla="*/ 11701545 w 12192001"/>
              <a:gd name="connsiteY19" fmla="*/ 499870 h 4815840"/>
              <a:gd name="connsiteX20" fmla="*/ 11705754 w 12192001"/>
              <a:gd name="connsiteY20" fmla="*/ 496410 h 4815840"/>
              <a:gd name="connsiteX21" fmla="*/ 11708721 w 12192001"/>
              <a:gd name="connsiteY21" fmla="*/ 495812 h 4815840"/>
              <a:gd name="connsiteX22" fmla="*/ 11708741 w 12192001"/>
              <a:gd name="connsiteY22" fmla="*/ 495660 h 4815840"/>
              <a:gd name="connsiteX23" fmla="*/ 11709413 w 12192001"/>
              <a:gd name="connsiteY23" fmla="*/ 495673 h 4815840"/>
              <a:gd name="connsiteX24" fmla="*/ 11709479 w 12192001"/>
              <a:gd name="connsiteY24" fmla="*/ 495660 h 4815840"/>
              <a:gd name="connsiteX25" fmla="*/ 11709559 w 12192001"/>
              <a:gd name="connsiteY25" fmla="*/ 495676 h 4815840"/>
              <a:gd name="connsiteX26" fmla="*/ 11720050 w 12192001"/>
              <a:gd name="connsiteY26" fmla="*/ 495886 h 4815840"/>
              <a:gd name="connsiteX27" fmla="*/ 11747391 w 12192001"/>
              <a:gd name="connsiteY27" fmla="*/ 498442 h 4815840"/>
              <a:gd name="connsiteX28" fmla="*/ 11747367 w 12192001"/>
              <a:gd name="connsiteY28" fmla="*/ 498774 h 4815840"/>
              <a:gd name="connsiteX29" fmla="*/ 11754798 w 12192001"/>
              <a:gd name="connsiteY29" fmla="*/ 500271 h 4815840"/>
              <a:gd name="connsiteX30" fmla="*/ 11769044 w 12192001"/>
              <a:gd name="connsiteY30" fmla="*/ 521721 h 4815840"/>
              <a:gd name="connsiteX31" fmla="*/ 11768384 w 12192001"/>
              <a:gd name="connsiteY31" fmla="*/ 524982 h 4815840"/>
              <a:gd name="connsiteX32" fmla="*/ 11767096 w 12192001"/>
              <a:gd name="connsiteY32" fmla="*/ 594002 h 4815840"/>
              <a:gd name="connsiteX33" fmla="*/ 11767372 w 12192001"/>
              <a:gd name="connsiteY33" fmla="*/ 595358 h 4815840"/>
              <a:gd name="connsiteX34" fmla="*/ 11767372 w 12192001"/>
              <a:gd name="connsiteY34" fmla="*/ 597171 h 4815840"/>
              <a:gd name="connsiteX35" fmla="*/ 11767372 w 12192001"/>
              <a:gd name="connsiteY35" fmla="*/ 611858 h 4815840"/>
              <a:gd name="connsiteX36" fmla="*/ 11767372 w 12192001"/>
              <a:gd name="connsiteY36" fmla="*/ 615325 h 4815840"/>
              <a:gd name="connsiteX37" fmla="*/ 11743950 w 12192001"/>
              <a:gd name="connsiteY37" fmla="*/ 639812 h 4815840"/>
              <a:gd name="connsiteX38" fmla="*/ 11507578 w 12192001"/>
              <a:gd name="connsiteY38" fmla="*/ 641481 h 4815840"/>
              <a:gd name="connsiteX39" fmla="*/ 11481927 w 12192001"/>
              <a:gd name="connsiteY39" fmla="*/ 615325 h 4815840"/>
              <a:gd name="connsiteX40" fmla="*/ 11481927 w 12192001"/>
              <a:gd name="connsiteY40" fmla="*/ 611858 h 4815840"/>
              <a:gd name="connsiteX41" fmla="*/ 11481927 w 12192001"/>
              <a:gd name="connsiteY41" fmla="*/ 609076 h 4815840"/>
              <a:gd name="connsiteX42" fmla="*/ 11481926 w 12192001"/>
              <a:gd name="connsiteY42" fmla="*/ 609076 h 4815840"/>
              <a:gd name="connsiteX43" fmla="*/ 11480356 w 12192001"/>
              <a:gd name="connsiteY43" fmla="*/ 524982 h 4815840"/>
              <a:gd name="connsiteX44" fmla="*/ 11479696 w 12192001"/>
              <a:gd name="connsiteY44" fmla="*/ 521721 h 4815840"/>
              <a:gd name="connsiteX45" fmla="*/ 11493943 w 12192001"/>
              <a:gd name="connsiteY45" fmla="*/ 500271 h 4815840"/>
              <a:gd name="connsiteX46" fmla="*/ 11501374 w 12192001"/>
              <a:gd name="connsiteY46" fmla="*/ 498774 h 4815840"/>
              <a:gd name="connsiteX47" fmla="*/ 11501350 w 12192001"/>
              <a:gd name="connsiteY47" fmla="*/ 498442 h 4815840"/>
              <a:gd name="connsiteX48" fmla="*/ 11528691 w 12192001"/>
              <a:gd name="connsiteY48" fmla="*/ 495886 h 4815840"/>
              <a:gd name="connsiteX49" fmla="*/ 11539182 w 12192001"/>
              <a:gd name="connsiteY49" fmla="*/ 495676 h 4815840"/>
              <a:gd name="connsiteX50" fmla="*/ 11539262 w 12192001"/>
              <a:gd name="connsiteY50" fmla="*/ 495660 h 4815840"/>
              <a:gd name="connsiteX51" fmla="*/ 11539328 w 12192001"/>
              <a:gd name="connsiteY51" fmla="*/ 495673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23390 h 4815840"/>
              <a:gd name="connsiteX14" fmla="*/ 11699910 w 12192001"/>
              <a:gd name="connsiteY14" fmla="*/ 523368 h 4815840"/>
              <a:gd name="connsiteX15" fmla="*/ 11699910 w 12192001"/>
              <a:gd name="connsiteY15" fmla="*/ 505208 h 4815840"/>
              <a:gd name="connsiteX16" fmla="*/ 11699910 w 12192001"/>
              <a:gd name="connsiteY16" fmla="*/ 505028 h 4815840"/>
              <a:gd name="connsiteX17" fmla="*/ 11699966 w 12192001"/>
              <a:gd name="connsiteY17" fmla="*/ 505028 h 4815840"/>
              <a:gd name="connsiteX18" fmla="*/ 11701545 w 12192001"/>
              <a:gd name="connsiteY18" fmla="*/ 499870 h 4815840"/>
              <a:gd name="connsiteX19" fmla="*/ 11705754 w 12192001"/>
              <a:gd name="connsiteY19" fmla="*/ 496410 h 4815840"/>
              <a:gd name="connsiteX20" fmla="*/ 11708721 w 12192001"/>
              <a:gd name="connsiteY20" fmla="*/ 495812 h 4815840"/>
              <a:gd name="connsiteX21" fmla="*/ 11708741 w 12192001"/>
              <a:gd name="connsiteY21" fmla="*/ 495660 h 4815840"/>
              <a:gd name="connsiteX22" fmla="*/ 11709413 w 12192001"/>
              <a:gd name="connsiteY22" fmla="*/ 495673 h 4815840"/>
              <a:gd name="connsiteX23" fmla="*/ 11709479 w 12192001"/>
              <a:gd name="connsiteY23" fmla="*/ 495660 h 4815840"/>
              <a:gd name="connsiteX24" fmla="*/ 11709559 w 12192001"/>
              <a:gd name="connsiteY24" fmla="*/ 495676 h 4815840"/>
              <a:gd name="connsiteX25" fmla="*/ 11720050 w 12192001"/>
              <a:gd name="connsiteY25" fmla="*/ 495886 h 4815840"/>
              <a:gd name="connsiteX26" fmla="*/ 11747391 w 12192001"/>
              <a:gd name="connsiteY26" fmla="*/ 498442 h 4815840"/>
              <a:gd name="connsiteX27" fmla="*/ 11747367 w 12192001"/>
              <a:gd name="connsiteY27" fmla="*/ 498774 h 4815840"/>
              <a:gd name="connsiteX28" fmla="*/ 11754798 w 12192001"/>
              <a:gd name="connsiteY28" fmla="*/ 500271 h 4815840"/>
              <a:gd name="connsiteX29" fmla="*/ 11769044 w 12192001"/>
              <a:gd name="connsiteY29" fmla="*/ 521721 h 4815840"/>
              <a:gd name="connsiteX30" fmla="*/ 11768384 w 12192001"/>
              <a:gd name="connsiteY30" fmla="*/ 524982 h 4815840"/>
              <a:gd name="connsiteX31" fmla="*/ 11767096 w 12192001"/>
              <a:gd name="connsiteY31" fmla="*/ 594002 h 4815840"/>
              <a:gd name="connsiteX32" fmla="*/ 11767372 w 12192001"/>
              <a:gd name="connsiteY32" fmla="*/ 595358 h 4815840"/>
              <a:gd name="connsiteX33" fmla="*/ 11767372 w 12192001"/>
              <a:gd name="connsiteY33" fmla="*/ 597171 h 4815840"/>
              <a:gd name="connsiteX34" fmla="*/ 11767372 w 12192001"/>
              <a:gd name="connsiteY34" fmla="*/ 611858 h 4815840"/>
              <a:gd name="connsiteX35" fmla="*/ 11767372 w 12192001"/>
              <a:gd name="connsiteY35" fmla="*/ 615325 h 4815840"/>
              <a:gd name="connsiteX36" fmla="*/ 11743950 w 12192001"/>
              <a:gd name="connsiteY36" fmla="*/ 639812 h 4815840"/>
              <a:gd name="connsiteX37" fmla="*/ 11507578 w 12192001"/>
              <a:gd name="connsiteY37" fmla="*/ 641481 h 4815840"/>
              <a:gd name="connsiteX38" fmla="*/ 11481927 w 12192001"/>
              <a:gd name="connsiteY38" fmla="*/ 615325 h 4815840"/>
              <a:gd name="connsiteX39" fmla="*/ 11481927 w 12192001"/>
              <a:gd name="connsiteY39" fmla="*/ 611858 h 4815840"/>
              <a:gd name="connsiteX40" fmla="*/ 11481927 w 12192001"/>
              <a:gd name="connsiteY40" fmla="*/ 609076 h 4815840"/>
              <a:gd name="connsiteX41" fmla="*/ 11481926 w 12192001"/>
              <a:gd name="connsiteY41" fmla="*/ 609076 h 4815840"/>
              <a:gd name="connsiteX42" fmla="*/ 11480356 w 12192001"/>
              <a:gd name="connsiteY42" fmla="*/ 524982 h 4815840"/>
              <a:gd name="connsiteX43" fmla="*/ 11479696 w 12192001"/>
              <a:gd name="connsiteY43" fmla="*/ 521721 h 4815840"/>
              <a:gd name="connsiteX44" fmla="*/ 11493943 w 12192001"/>
              <a:gd name="connsiteY44" fmla="*/ 500271 h 4815840"/>
              <a:gd name="connsiteX45" fmla="*/ 11501374 w 12192001"/>
              <a:gd name="connsiteY45" fmla="*/ 498774 h 4815840"/>
              <a:gd name="connsiteX46" fmla="*/ 11501350 w 12192001"/>
              <a:gd name="connsiteY46" fmla="*/ 498442 h 4815840"/>
              <a:gd name="connsiteX47" fmla="*/ 11528691 w 12192001"/>
              <a:gd name="connsiteY47" fmla="*/ 495886 h 4815840"/>
              <a:gd name="connsiteX48" fmla="*/ 11539182 w 12192001"/>
              <a:gd name="connsiteY48" fmla="*/ 495676 h 4815840"/>
              <a:gd name="connsiteX49" fmla="*/ 11539262 w 12192001"/>
              <a:gd name="connsiteY49" fmla="*/ 495660 h 4815840"/>
              <a:gd name="connsiteX50" fmla="*/ 11539328 w 12192001"/>
              <a:gd name="connsiteY50" fmla="*/ 495673 h 4815840"/>
              <a:gd name="connsiteX51" fmla="*/ 11540000 w 12192001"/>
              <a:gd name="connsiteY51" fmla="*/ 495660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61" fmla="*/ 0 w 12192001"/>
              <a:gd name="connsiteY6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76470 w 12192001"/>
              <a:gd name="connsiteY11" fmla="*/ 565030 h 4815840"/>
              <a:gd name="connsiteX12" fmla="*/ 11699534 w 12192001"/>
              <a:gd name="connsiteY12" fmla="*/ 523390 h 4815840"/>
              <a:gd name="connsiteX13" fmla="*/ 11699910 w 12192001"/>
              <a:gd name="connsiteY13" fmla="*/ 523368 h 4815840"/>
              <a:gd name="connsiteX14" fmla="*/ 11699910 w 12192001"/>
              <a:gd name="connsiteY14" fmla="*/ 505208 h 4815840"/>
              <a:gd name="connsiteX15" fmla="*/ 11699910 w 12192001"/>
              <a:gd name="connsiteY15" fmla="*/ 505028 h 4815840"/>
              <a:gd name="connsiteX16" fmla="*/ 11699966 w 12192001"/>
              <a:gd name="connsiteY16" fmla="*/ 505028 h 4815840"/>
              <a:gd name="connsiteX17" fmla="*/ 11701545 w 12192001"/>
              <a:gd name="connsiteY17" fmla="*/ 499870 h 4815840"/>
              <a:gd name="connsiteX18" fmla="*/ 11705754 w 12192001"/>
              <a:gd name="connsiteY18" fmla="*/ 496410 h 4815840"/>
              <a:gd name="connsiteX19" fmla="*/ 11708721 w 12192001"/>
              <a:gd name="connsiteY19" fmla="*/ 495812 h 4815840"/>
              <a:gd name="connsiteX20" fmla="*/ 11708741 w 12192001"/>
              <a:gd name="connsiteY20" fmla="*/ 495660 h 4815840"/>
              <a:gd name="connsiteX21" fmla="*/ 11709413 w 12192001"/>
              <a:gd name="connsiteY21" fmla="*/ 495673 h 4815840"/>
              <a:gd name="connsiteX22" fmla="*/ 11709479 w 12192001"/>
              <a:gd name="connsiteY22" fmla="*/ 495660 h 4815840"/>
              <a:gd name="connsiteX23" fmla="*/ 11709559 w 12192001"/>
              <a:gd name="connsiteY23" fmla="*/ 495676 h 4815840"/>
              <a:gd name="connsiteX24" fmla="*/ 11720050 w 12192001"/>
              <a:gd name="connsiteY24" fmla="*/ 495886 h 4815840"/>
              <a:gd name="connsiteX25" fmla="*/ 11747391 w 12192001"/>
              <a:gd name="connsiteY25" fmla="*/ 498442 h 4815840"/>
              <a:gd name="connsiteX26" fmla="*/ 11747367 w 12192001"/>
              <a:gd name="connsiteY26" fmla="*/ 498774 h 4815840"/>
              <a:gd name="connsiteX27" fmla="*/ 11754798 w 12192001"/>
              <a:gd name="connsiteY27" fmla="*/ 500271 h 4815840"/>
              <a:gd name="connsiteX28" fmla="*/ 11769044 w 12192001"/>
              <a:gd name="connsiteY28" fmla="*/ 521721 h 4815840"/>
              <a:gd name="connsiteX29" fmla="*/ 11768384 w 12192001"/>
              <a:gd name="connsiteY29" fmla="*/ 524982 h 4815840"/>
              <a:gd name="connsiteX30" fmla="*/ 11767096 w 12192001"/>
              <a:gd name="connsiteY30" fmla="*/ 594002 h 4815840"/>
              <a:gd name="connsiteX31" fmla="*/ 11767372 w 12192001"/>
              <a:gd name="connsiteY31" fmla="*/ 595358 h 4815840"/>
              <a:gd name="connsiteX32" fmla="*/ 11767372 w 12192001"/>
              <a:gd name="connsiteY32" fmla="*/ 597171 h 4815840"/>
              <a:gd name="connsiteX33" fmla="*/ 11767372 w 12192001"/>
              <a:gd name="connsiteY33" fmla="*/ 611858 h 4815840"/>
              <a:gd name="connsiteX34" fmla="*/ 11767372 w 12192001"/>
              <a:gd name="connsiteY34" fmla="*/ 615325 h 4815840"/>
              <a:gd name="connsiteX35" fmla="*/ 11743950 w 12192001"/>
              <a:gd name="connsiteY35" fmla="*/ 639812 h 4815840"/>
              <a:gd name="connsiteX36" fmla="*/ 11507578 w 12192001"/>
              <a:gd name="connsiteY36" fmla="*/ 641481 h 4815840"/>
              <a:gd name="connsiteX37" fmla="*/ 11481927 w 12192001"/>
              <a:gd name="connsiteY37" fmla="*/ 615325 h 4815840"/>
              <a:gd name="connsiteX38" fmla="*/ 11481927 w 12192001"/>
              <a:gd name="connsiteY38" fmla="*/ 611858 h 4815840"/>
              <a:gd name="connsiteX39" fmla="*/ 11481927 w 12192001"/>
              <a:gd name="connsiteY39" fmla="*/ 609076 h 4815840"/>
              <a:gd name="connsiteX40" fmla="*/ 11481926 w 12192001"/>
              <a:gd name="connsiteY40" fmla="*/ 609076 h 4815840"/>
              <a:gd name="connsiteX41" fmla="*/ 11480356 w 12192001"/>
              <a:gd name="connsiteY41" fmla="*/ 524982 h 4815840"/>
              <a:gd name="connsiteX42" fmla="*/ 11479696 w 12192001"/>
              <a:gd name="connsiteY42" fmla="*/ 521721 h 4815840"/>
              <a:gd name="connsiteX43" fmla="*/ 11493943 w 12192001"/>
              <a:gd name="connsiteY43" fmla="*/ 500271 h 4815840"/>
              <a:gd name="connsiteX44" fmla="*/ 11501374 w 12192001"/>
              <a:gd name="connsiteY44" fmla="*/ 498774 h 4815840"/>
              <a:gd name="connsiteX45" fmla="*/ 11501350 w 12192001"/>
              <a:gd name="connsiteY45" fmla="*/ 498442 h 4815840"/>
              <a:gd name="connsiteX46" fmla="*/ 11528691 w 12192001"/>
              <a:gd name="connsiteY46" fmla="*/ 495886 h 4815840"/>
              <a:gd name="connsiteX47" fmla="*/ 11539182 w 12192001"/>
              <a:gd name="connsiteY47" fmla="*/ 495676 h 4815840"/>
              <a:gd name="connsiteX48" fmla="*/ 11539262 w 12192001"/>
              <a:gd name="connsiteY48" fmla="*/ 495660 h 4815840"/>
              <a:gd name="connsiteX49" fmla="*/ 11539328 w 12192001"/>
              <a:gd name="connsiteY49" fmla="*/ 495673 h 4815840"/>
              <a:gd name="connsiteX50" fmla="*/ 11540000 w 12192001"/>
              <a:gd name="connsiteY50" fmla="*/ 495660 h 4815840"/>
              <a:gd name="connsiteX51" fmla="*/ 11624371 w 12192001"/>
              <a:gd name="connsiteY51" fmla="*/ 349989 h 4815840"/>
              <a:gd name="connsiteX52" fmla="*/ 11412281 w 12192001"/>
              <a:gd name="connsiteY52" fmla="*/ 571943 h 4815840"/>
              <a:gd name="connsiteX53" fmla="*/ 11624371 w 12192001"/>
              <a:gd name="connsiteY53" fmla="*/ 793897 h 4815840"/>
              <a:gd name="connsiteX54" fmla="*/ 11836460 w 12192001"/>
              <a:gd name="connsiteY54" fmla="*/ 571943 h 4815840"/>
              <a:gd name="connsiteX55" fmla="*/ 11624371 w 12192001"/>
              <a:gd name="connsiteY55" fmla="*/ 349989 h 4815840"/>
              <a:gd name="connsiteX56" fmla="*/ 0 w 12192001"/>
              <a:gd name="connsiteY56" fmla="*/ 0 h 4815840"/>
              <a:gd name="connsiteX57" fmla="*/ 12192001 w 12192001"/>
              <a:gd name="connsiteY57" fmla="*/ 0 h 4815840"/>
              <a:gd name="connsiteX58" fmla="*/ 12192001 w 12192001"/>
              <a:gd name="connsiteY58" fmla="*/ 4815840 h 4815840"/>
              <a:gd name="connsiteX59" fmla="*/ 0 w 12192001"/>
              <a:gd name="connsiteY59" fmla="*/ 4815840 h 4815840"/>
              <a:gd name="connsiteX60" fmla="*/ 0 w 12192001"/>
              <a:gd name="connsiteY6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09559 w 12192001"/>
              <a:gd name="connsiteY22" fmla="*/ 495676 h 4815840"/>
              <a:gd name="connsiteX23" fmla="*/ 11720050 w 12192001"/>
              <a:gd name="connsiteY23" fmla="*/ 495886 h 4815840"/>
              <a:gd name="connsiteX24" fmla="*/ 11747391 w 12192001"/>
              <a:gd name="connsiteY24" fmla="*/ 498442 h 4815840"/>
              <a:gd name="connsiteX25" fmla="*/ 11747367 w 12192001"/>
              <a:gd name="connsiteY25" fmla="*/ 498774 h 4815840"/>
              <a:gd name="connsiteX26" fmla="*/ 11754798 w 12192001"/>
              <a:gd name="connsiteY26" fmla="*/ 500271 h 4815840"/>
              <a:gd name="connsiteX27" fmla="*/ 11769044 w 12192001"/>
              <a:gd name="connsiteY27" fmla="*/ 521721 h 4815840"/>
              <a:gd name="connsiteX28" fmla="*/ 11768384 w 12192001"/>
              <a:gd name="connsiteY28" fmla="*/ 524982 h 4815840"/>
              <a:gd name="connsiteX29" fmla="*/ 11767096 w 12192001"/>
              <a:gd name="connsiteY29" fmla="*/ 594002 h 4815840"/>
              <a:gd name="connsiteX30" fmla="*/ 11767372 w 12192001"/>
              <a:gd name="connsiteY30" fmla="*/ 595358 h 4815840"/>
              <a:gd name="connsiteX31" fmla="*/ 11767372 w 12192001"/>
              <a:gd name="connsiteY31" fmla="*/ 597171 h 4815840"/>
              <a:gd name="connsiteX32" fmla="*/ 11767372 w 12192001"/>
              <a:gd name="connsiteY32" fmla="*/ 611858 h 4815840"/>
              <a:gd name="connsiteX33" fmla="*/ 11767372 w 12192001"/>
              <a:gd name="connsiteY33" fmla="*/ 615325 h 4815840"/>
              <a:gd name="connsiteX34" fmla="*/ 11743950 w 12192001"/>
              <a:gd name="connsiteY34" fmla="*/ 639812 h 4815840"/>
              <a:gd name="connsiteX35" fmla="*/ 11507578 w 12192001"/>
              <a:gd name="connsiteY35" fmla="*/ 641481 h 4815840"/>
              <a:gd name="connsiteX36" fmla="*/ 11481927 w 12192001"/>
              <a:gd name="connsiteY36" fmla="*/ 615325 h 4815840"/>
              <a:gd name="connsiteX37" fmla="*/ 11481927 w 12192001"/>
              <a:gd name="connsiteY37" fmla="*/ 611858 h 4815840"/>
              <a:gd name="connsiteX38" fmla="*/ 11481927 w 12192001"/>
              <a:gd name="connsiteY38" fmla="*/ 609076 h 4815840"/>
              <a:gd name="connsiteX39" fmla="*/ 11481926 w 12192001"/>
              <a:gd name="connsiteY39" fmla="*/ 609076 h 4815840"/>
              <a:gd name="connsiteX40" fmla="*/ 11480356 w 12192001"/>
              <a:gd name="connsiteY40" fmla="*/ 524982 h 4815840"/>
              <a:gd name="connsiteX41" fmla="*/ 11479696 w 12192001"/>
              <a:gd name="connsiteY41" fmla="*/ 521721 h 4815840"/>
              <a:gd name="connsiteX42" fmla="*/ 11493943 w 12192001"/>
              <a:gd name="connsiteY42" fmla="*/ 500271 h 4815840"/>
              <a:gd name="connsiteX43" fmla="*/ 11501374 w 12192001"/>
              <a:gd name="connsiteY43" fmla="*/ 498774 h 4815840"/>
              <a:gd name="connsiteX44" fmla="*/ 11501350 w 12192001"/>
              <a:gd name="connsiteY44" fmla="*/ 498442 h 4815840"/>
              <a:gd name="connsiteX45" fmla="*/ 11528691 w 12192001"/>
              <a:gd name="connsiteY45" fmla="*/ 495886 h 4815840"/>
              <a:gd name="connsiteX46" fmla="*/ 11539182 w 12192001"/>
              <a:gd name="connsiteY46" fmla="*/ 495676 h 4815840"/>
              <a:gd name="connsiteX47" fmla="*/ 11539262 w 12192001"/>
              <a:gd name="connsiteY47" fmla="*/ 495660 h 4815840"/>
              <a:gd name="connsiteX48" fmla="*/ 11539328 w 12192001"/>
              <a:gd name="connsiteY48" fmla="*/ 495673 h 4815840"/>
              <a:gd name="connsiteX49" fmla="*/ 11540000 w 12192001"/>
              <a:gd name="connsiteY49" fmla="*/ 495660 h 4815840"/>
              <a:gd name="connsiteX50" fmla="*/ 11624371 w 12192001"/>
              <a:gd name="connsiteY50" fmla="*/ 349989 h 4815840"/>
              <a:gd name="connsiteX51" fmla="*/ 11412281 w 12192001"/>
              <a:gd name="connsiteY51" fmla="*/ 571943 h 4815840"/>
              <a:gd name="connsiteX52" fmla="*/ 11624371 w 12192001"/>
              <a:gd name="connsiteY52" fmla="*/ 793897 h 4815840"/>
              <a:gd name="connsiteX53" fmla="*/ 11836460 w 12192001"/>
              <a:gd name="connsiteY53" fmla="*/ 571943 h 4815840"/>
              <a:gd name="connsiteX54" fmla="*/ 11624371 w 12192001"/>
              <a:gd name="connsiteY54" fmla="*/ 349989 h 4815840"/>
              <a:gd name="connsiteX55" fmla="*/ 0 w 12192001"/>
              <a:gd name="connsiteY55" fmla="*/ 0 h 4815840"/>
              <a:gd name="connsiteX56" fmla="*/ 12192001 w 12192001"/>
              <a:gd name="connsiteY56" fmla="*/ 0 h 4815840"/>
              <a:gd name="connsiteX57" fmla="*/ 12192001 w 12192001"/>
              <a:gd name="connsiteY57" fmla="*/ 4815840 h 4815840"/>
              <a:gd name="connsiteX58" fmla="*/ 0 w 12192001"/>
              <a:gd name="connsiteY58" fmla="*/ 4815840 h 4815840"/>
              <a:gd name="connsiteX59" fmla="*/ 0 w 12192001"/>
              <a:gd name="connsiteY5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20050 w 12192001"/>
              <a:gd name="connsiteY22" fmla="*/ 495886 h 4815840"/>
              <a:gd name="connsiteX23" fmla="*/ 11747391 w 12192001"/>
              <a:gd name="connsiteY23" fmla="*/ 498442 h 4815840"/>
              <a:gd name="connsiteX24" fmla="*/ 11747367 w 12192001"/>
              <a:gd name="connsiteY24" fmla="*/ 498774 h 4815840"/>
              <a:gd name="connsiteX25" fmla="*/ 11754798 w 12192001"/>
              <a:gd name="connsiteY25" fmla="*/ 500271 h 4815840"/>
              <a:gd name="connsiteX26" fmla="*/ 11769044 w 12192001"/>
              <a:gd name="connsiteY26" fmla="*/ 521721 h 4815840"/>
              <a:gd name="connsiteX27" fmla="*/ 11768384 w 12192001"/>
              <a:gd name="connsiteY27" fmla="*/ 524982 h 4815840"/>
              <a:gd name="connsiteX28" fmla="*/ 11767096 w 12192001"/>
              <a:gd name="connsiteY28" fmla="*/ 594002 h 4815840"/>
              <a:gd name="connsiteX29" fmla="*/ 11767372 w 12192001"/>
              <a:gd name="connsiteY29" fmla="*/ 595358 h 4815840"/>
              <a:gd name="connsiteX30" fmla="*/ 11767372 w 12192001"/>
              <a:gd name="connsiteY30" fmla="*/ 597171 h 4815840"/>
              <a:gd name="connsiteX31" fmla="*/ 11767372 w 12192001"/>
              <a:gd name="connsiteY31" fmla="*/ 611858 h 4815840"/>
              <a:gd name="connsiteX32" fmla="*/ 11767372 w 12192001"/>
              <a:gd name="connsiteY32" fmla="*/ 615325 h 4815840"/>
              <a:gd name="connsiteX33" fmla="*/ 11743950 w 12192001"/>
              <a:gd name="connsiteY33" fmla="*/ 639812 h 4815840"/>
              <a:gd name="connsiteX34" fmla="*/ 11507578 w 12192001"/>
              <a:gd name="connsiteY34" fmla="*/ 641481 h 4815840"/>
              <a:gd name="connsiteX35" fmla="*/ 11481927 w 12192001"/>
              <a:gd name="connsiteY35" fmla="*/ 615325 h 4815840"/>
              <a:gd name="connsiteX36" fmla="*/ 11481927 w 12192001"/>
              <a:gd name="connsiteY36" fmla="*/ 611858 h 4815840"/>
              <a:gd name="connsiteX37" fmla="*/ 11481927 w 12192001"/>
              <a:gd name="connsiteY37" fmla="*/ 609076 h 4815840"/>
              <a:gd name="connsiteX38" fmla="*/ 11481926 w 12192001"/>
              <a:gd name="connsiteY38" fmla="*/ 609076 h 4815840"/>
              <a:gd name="connsiteX39" fmla="*/ 11480356 w 12192001"/>
              <a:gd name="connsiteY39" fmla="*/ 524982 h 4815840"/>
              <a:gd name="connsiteX40" fmla="*/ 11479696 w 12192001"/>
              <a:gd name="connsiteY40" fmla="*/ 521721 h 4815840"/>
              <a:gd name="connsiteX41" fmla="*/ 11493943 w 12192001"/>
              <a:gd name="connsiteY41" fmla="*/ 500271 h 4815840"/>
              <a:gd name="connsiteX42" fmla="*/ 11501374 w 12192001"/>
              <a:gd name="connsiteY42" fmla="*/ 498774 h 4815840"/>
              <a:gd name="connsiteX43" fmla="*/ 11501350 w 12192001"/>
              <a:gd name="connsiteY43" fmla="*/ 498442 h 4815840"/>
              <a:gd name="connsiteX44" fmla="*/ 11528691 w 12192001"/>
              <a:gd name="connsiteY44" fmla="*/ 495886 h 4815840"/>
              <a:gd name="connsiteX45" fmla="*/ 11539182 w 12192001"/>
              <a:gd name="connsiteY45" fmla="*/ 495676 h 4815840"/>
              <a:gd name="connsiteX46" fmla="*/ 11539262 w 12192001"/>
              <a:gd name="connsiteY46" fmla="*/ 495660 h 4815840"/>
              <a:gd name="connsiteX47" fmla="*/ 11539328 w 12192001"/>
              <a:gd name="connsiteY47" fmla="*/ 495673 h 4815840"/>
              <a:gd name="connsiteX48" fmla="*/ 11540000 w 12192001"/>
              <a:gd name="connsiteY48" fmla="*/ 495660 h 4815840"/>
              <a:gd name="connsiteX49" fmla="*/ 11624371 w 12192001"/>
              <a:gd name="connsiteY49" fmla="*/ 349989 h 4815840"/>
              <a:gd name="connsiteX50" fmla="*/ 11412281 w 12192001"/>
              <a:gd name="connsiteY50" fmla="*/ 571943 h 4815840"/>
              <a:gd name="connsiteX51" fmla="*/ 11624371 w 12192001"/>
              <a:gd name="connsiteY51" fmla="*/ 793897 h 4815840"/>
              <a:gd name="connsiteX52" fmla="*/ 11836460 w 12192001"/>
              <a:gd name="connsiteY52" fmla="*/ 571943 h 4815840"/>
              <a:gd name="connsiteX53" fmla="*/ 11624371 w 12192001"/>
              <a:gd name="connsiteY53" fmla="*/ 349989 h 4815840"/>
              <a:gd name="connsiteX54" fmla="*/ 0 w 12192001"/>
              <a:gd name="connsiteY54" fmla="*/ 0 h 4815840"/>
              <a:gd name="connsiteX55" fmla="*/ 12192001 w 12192001"/>
              <a:gd name="connsiteY55" fmla="*/ 0 h 4815840"/>
              <a:gd name="connsiteX56" fmla="*/ 12192001 w 12192001"/>
              <a:gd name="connsiteY56" fmla="*/ 4815840 h 4815840"/>
              <a:gd name="connsiteX57" fmla="*/ 0 w 12192001"/>
              <a:gd name="connsiteY57" fmla="*/ 4815840 h 4815840"/>
              <a:gd name="connsiteX58" fmla="*/ 0 w 12192001"/>
              <a:gd name="connsiteY5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8384 w 12192001"/>
              <a:gd name="connsiteY26" fmla="*/ 524982 h 4815840"/>
              <a:gd name="connsiteX27" fmla="*/ 11767096 w 12192001"/>
              <a:gd name="connsiteY27" fmla="*/ 594002 h 4815840"/>
              <a:gd name="connsiteX28" fmla="*/ 11767372 w 12192001"/>
              <a:gd name="connsiteY28" fmla="*/ 595358 h 4815840"/>
              <a:gd name="connsiteX29" fmla="*/ 11767372 w 12192001"/>
              <a:gd name="connsiteY29" fmla="*/ 597171 h 4815840"/>
              <a:gd name="connsiteX30" fmla="*/ 11767372 w 12192001"/>
              <a:gd name="connsiteY30" fmla="*/ 611858 h 4815840"/>
              <a:gd name="connsiteX31" fmla="*/ 11767372 w 12192001"/>
              <a:gd name="connsiteY31" fmla="*/ 615325 h 4815840"/>
              <a:gd name="connsiteX32" fmla="*/ 11743950 w 12192001"/>
              <a:gd name="connsiteY32" fmla="*/ 639812 h 4815840"/>
              <a:gd name="connsiteX33" fmla="*/ 11507578 w 12192001"/>
              <a:gd name="connsiteY33" fmla="*/ 641481 h 4815840"/>
              <a:gd name="connsiteX34" fmla="*/ 11481927 w 12192001"/>
              <a:gd name="connsiteY34" fmla="*/ 615325 h 4815840"/>
              <a:gd name="connsiteX35" fmla="*/ 11481927 w 12192001"/>
              <a:gd name="connsiteY35" fmla="*/ 611858 h 4815840"/>
              <a:gd name="connsiteX36" fmla="*/ 11481927 w 12192001"/>
              <a:gd name="connsiteY36" fmla="*/ 609076 h 4815840"/>
              <a:gd name="connsiteX37" fmla="*/ 11481926 w 12192001"/>
              <a:gd name="connsiteY37" fmla="*/ 609076 h 4815840"/>
              <a:gd name="connsiteX38" fmla="*/ 11480356 w 12192001"/>
              <a:gd name="connsiteY38" fmla="*/ 524982 h 4815840"/>
              <a:gd name="connsiteX39" fmla="*/ 11479696 w 12192001"/>
              <a:gd name="connsiteY39" fmla="*/ 521721 h 4815840"/>
              <a:gd name="connsiteX40" fmla="*/ 11493943 w 12192001"/>
              <a:gd name="connsiteY40" fmla="*/ 500271 h 4815840"/>
              <a:gd name="connsiteX41" fmla="*/ 11501374 w 12192001"/>
              <a:gd name="connsiteY41" fmla="*/ 498774 h 4815840"/>
              <a:gd name="connsiteX42" fmla="*/ 11501350 w 12192001"/>
              <a:gd name="connsiteY42" fmla="*/ 498442 h 4815840"/>
              <a:gd name="connsiteX43" fmla="*/ 11528691 w 12192001"/>
              <a:gd name="connsiteY43" fmla="*/ 495886 h 4815840"/>
              <a:gd name="connsiteX44" fmla="*/ 11539182 w 12192001"/>
              <a:gd name="connsiteY44" fmla="*/ 495676 h 4815840"/>
              <a:gd name="connsiteX45" fmla="*/ 11539262 w 12192001"/>
              <a:gd name="connsiteY45" fmla="*/ 495660 h 4815840"/>
              <a:gd name="connsiteX46" fmla="*/ 11539328 w 12192001"/>
              <a:gd name="connsiteY46" fmla="*/ 495673 h 4815840"/>
              <a:gd name="connsiteX47" fmla="*/ 11540000 w 12192001"/>
              <a:gd name="connsiteY47" fmla="*/ 495660 h 4815840"/>
              <a:gd name="connsiteX48" fmla="*/ 11624371 w 12192001"/>
              <a:gd name="connsiteY48" fmla="*/ 349989 h 4815840"/>
              <a:gd name="connsiteX49" fmla="*/ 11412281 w 12192001"/>
              <a:gd name="connsiteY49" fmla="*/ 571943 h 4815840"/>
              <a:gd name="connsiteX50" fmla="*/ 11624371 w 12192001"/>
              <a:gd name="connsiteY50" fmla="*/ 793897 h 4815840"/>
              <a:gd name="connsiteX51" fmla="*/ 11836460 w 12192001"/>
              <a:gd name="connsiteY51" fmla="*/ 571943 h 4815840"/>
              <a:gd name="connsiteX52" fmla="*/ 11624371 w 12192001"/>
              <a:gd name="connsiteY52" fmla="*/ 349989 h 4815840"/>
              <a:gd name="connsiteX53" fmla="*/ 0 w 12192001"/>
              <a:gd name="connsiteY53" fmla="*/ 0 h 4815840"/>
              <a:gd name="connsiteX54" fmla="*/ 12192001 w 12192001"/>
              <a:gd name="connsiteY54" fmla="*/ 0 h 4815840"/>
              <a:gd name="connsiteX55" fmla="*/ 12192001 w 12192001"/>
              <a:gd name="connsiteY55" fmla="*/ 4815840 h 4815840"/>
              <a:gd name="connsiteX56" fmla="*/ 0 w 12192001"/>
              <a:gd name="connsiteY56" fmla="*/ 4815840 h 4815840"/>
              <a:gd name="connsiteX57" fmla="*/ 0 w 12192001"/>
              <a:gd name="connsiteY5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7096 w 12192001"/>
              <a:gd name="connsiteY26" fmla="*/ 594002 h 4815840"/>
              <a:gd name="connsiteX27" fmla="*/ 11767372 w 12192001"/>
              <a:gd name="connsiteY27" fmla="*/ 595358 h 4815840"/>
              <a:gd name="connsiteX28" fmla="*/ 11767372 w 12192001"/>
              <a:gd name="connsiteY28" fmla="*/ 597171 h 4815840"/>
              <a:gd name="connsiteX29" fmla="*/ 11767372 w 12192001"/>
              <a:gd name="connsiteY29" fmla="*/ 611858 h 4815840"/>
              <a:gd name="connsiteX30" fmla="*/ 11767372 w 12192001"/>
              <a:gd name="connsiteY30" fmla="*/ 615325 h 4815840"/>
              <a:gd name="connsiteX31" fmla="*/ 11743950 w 12192001"/>
              <a:gd name="connsiteY31" fmla="*/ 639812 h 4815840"/>
              <a:gd name="connsiteX32" fmla="*/ 11507578 w 12192001"/>
              <a:gd name="connsiteY32" fmla="*/ 641481 h 4815840"/>
              <a:gd name="connsiteX33" fmla="*/ 11481927 w 12192001"/>
              <a:gd name="connsiteY33" fmla="*/ 615325 h 4815840"/>
              <a:gd name="connsiteX34" fmla="*/ 11481927 w 12192001"/>
              <a:gd name="connsiteY34" fmla="*/ 611858 h 4815840"/>
              <a:gd name="connsiteX35" fmla="*/ 11481927 w 12192001"/>
              <a:gd name="connsiteY35" fmla="*/ 609076 h 4815840"/>
              <a:gd name="connsiteX36" fmla="*/ 11481926 w 12192001"/>
              <a:gd name="connsiteY36" fmla="*/ 609076 h 4815840"/>
              <a:gd name="connsiteX37" fmla="*/ 11480356 w 12192001"/>
              <a:gd name="connsiteY37" fmla="*/ 524982 h 4815840"/>
              <a:gd name="connsiteX38" fmla="*/ 11479696 w 12192001"/>
              <a:gd name="connsiteY38" fmla="*/ 521721 h 4815840"/>
              <a:gd name="connsiteX39" fmla="*/ 11493943 w 12192001"/>
              <a:gd name="connsiteY39" fmla="*/ 500271 h 4815840"/>
              <a:gd name="connsiteX40" fmla="*/ 11501374 w 12192001"/>
              <a:gd name="connsiteY40" fmla="*/ 498774 h 4815840"/>
              <a:gd name="connsiteX41" fmla="*/ 11501350 w 12192001"/>
              <a:gd name="connsiteY41" fmla="*/ 498442 h 4815840"/>
              <a:gd name="connsiteX42" fmla="*/ 11528691 w 12192001"/>
              <a:gd name="connsiteY42" fmla="*/ 495886 h 4815840"/>
              <a:gd name="connsiteX43" fmla="*/ 11539182 w 12192001"/>
              <a:gd name="connsiteY43" fmla="*/ 495676 h 4815840"/>
              <a:gd name="connsiteX44" fmla="*/ 11539262 w 12192001"/>
              <a:gd name="connsiteY44" fmla="*/ 495660 h 4815840"/>
              <a:gd name="connsiteX45" fmla="*/ 11539328 w 12192001"/>
              <a:gd name="connsiteY45" fmla="*/ 495673 h 4815840"/>
              <a:gd name="connsiteX46" fmla="*/ 11540000 w 12192001"/>
              <a:gd name="connsiteY46" fmla="*/ 495660 h 4815840"/>
              <a:gd name="connsiteX47" fmla="*/ 11624371 w 12192001"/>
              <a:gd name="connsiteY47" fmla="*/ 349989 h 4815840"/>
              <a:gd name="connsiteX48" fmla="*/ 11412281 w 12192001"/>
              <a:gd name="connsiteY48" fmla="*/ 571943 h 4815840"/>
              <a:gd name="connsiteX49" fmla="*/ 11624371 w 12192001"/>
              <a:gd name="connsiteY49" fmla="*/ 793897 h 4815840"/>
              <a:gd name="connsiteX50" fmla="*/ 11836460 w 12192001"/>
              <a:gd name="connsiteY50" fmla="*/ 571943 h 4815840"/>
              <a:gd name="connsiteX51" fmla="*/ 11624371 w 12192001"/>
              <a:gd name="connsiteY51" fmla="*/ 349989 h 4815840"/>
              <a:gd name="connsiteX52" fmla="*/ 0 w 12192001"/>
              <a:gd name="connsiteY52" fmla="*/ 0 h 4815840"/>
              <a:gd name="connsiteX53" fmla="*/ 12192001 w 12192001"/>
              <a:gd name="connsiteY53" fmla="*/ 0 h 4815840"/>
              <a:gd name="connsiteX54" fmla="*/ 12192001 w 12192001"/>
              <a:gd name="connsiteY54" fmla="*/ 4815840 h 4815840"/>
              <a:gd name="connsiteX55" fmla="*/ 0 w 12192001"/>
              <a:gd name="connsiteY55" fmla="*/ 4815840 h 4815840"/>
              <a:gd name="connsiteX56" fmla="*/ 0 w 12192001"/>
              <a:gd name="connsiteY5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7096 w 12192001"/>
              <a:gd name="connsiteY25" fmla="*/ 594002 h 4815840"/>
              <a:gd name="connsiteX26" fmla="*/ 11767372 w 12192001"/>
              <a:gd name="connsiteY26" fmla="*/ 595358 h 4815840"/>
              <a:gd name="connsiteX27" fmla="*/ 11767372 w 12192001"/>
              <a:gd name="connsiteY27" fmla="*/ 597171 h 4815840"/>
              <a:gd name="connsiteX28" fmla="*/ 11767372 w 12192001"/>
              <a:gd name="connsiteY28" fmla="*/ 611858 h 4815840"/>
              <a:gd name="connsiteX29" fmla="*/ 11767372 w 12192001"/>
              <a:gd name="connsiteY29" fmla="*/ 615325 h 4815840"/>
              <a:gd name="connsiteX30" fmla="*/ 11743950 w 12192001"/>
              <a:gd name="connsiteY30" fmla="*/ 639812 h 4815840"/>
              <a:gd name="connsiteX31" fmla="*/ 11507578 w 12192001"/>
              <a:gd name="connsiteY31" fmla="*/ 641481 h 4815840"/>
              <a:gd name="connsiteX32" fmla="*/ 11481927 w 12192001"/>
              <a:gd name="connsiteY32" fmla="*/ 615325 h 4815840"/>
              <a:gd name="connsiteX33" fmla="*/ 11481927 w 12192001"/>
              <a:gd name="connsiteY33" fmla="*/ 611858 h 4815840"/>
              <a:gd name="connsiteX34" fmla="*/ 11481927 w 12192001"/>
              <a:gd name="connsiteY34" fmla="*/ 609076 h 4815840"/>
              <a:gd name="connsiteX35" fmla="*/ 11481926 w 12192001"/>
              <a:gd name="connsiteY35" fmla="*/ 609076 h 4815840"/>
              <a:gd name="connsiteX36" fmla="*/ 11480356 w 12192001"/>
              <a:gd name="connsiteY36" fmla="*/ 524982 h 4815840"/>
              <a:gd name="connsiteX37" fmla="*/ 11479696 w 12192001"/>
              <a:gd name="connsiteY37" fmla="*/ 521721 h 4815840"/>
              <a:gd name="connsiteX38" fmla="*/ 11493943 w 12192001"/>
              <a:gd name="connsiteY38" fmla="*/ 500271 h 4815840"/>
              <a:gd name="connsiteX39" fmla="*/ 11501374 w 12192001"/>
              <a:gd name="connsiteY39" fmla="*/ 498774 h 4815840"/>
              <a:gd name="connsiteX40" fmla="*/ 11501350 w 12192001"/>
              <a:gd name="connsiteY40" fmla="*/ 498442 h 4815840"/>
              <a:gd name="connsiteX41" fmla="*/ 11528691 w 12192001"/>
              <a:gd name="connsiteY41" fmla="*/ 495886 h 4815840"/>
              <a:gd name="connsiteX42" fmla="*/ 11539182 w 12192001"/>
              <a:gd name="connsiteY42" fmla="*/ 495676 h 4815840"/>
              <a:gd name="connsiteX43" fmla="*/ 11539262 w 12192001"/>
              <a:gd name="connsiteY43" fmla="*/ 495660 h 4815840"/>
              <a:gd name="connsiteX44" fmla="*/ 11539328 w 12192001"/>
              <a:gd name="connsiteY44" fmla="*/ 495673 h 4815840"/>
              <a:gd name="connsiteX45" fmla="*/ 11540000 w 12192001"/>
              <a:gd name="connsiteY45" fmla="*/ 495660 h 4815840"/>
              <a:gd name="connsiteX46" fmla="*/ 11624371 w 12192001"/>
              <a:gd name="connsiteY46" fmla="*/ 349989 h 4815840"/>
              <a:gd name="connsiteX47" fmla="*/ 11412281 w 12192001"/>
              <a:gd name="connsiteY47" fmla="*/ 571943 h 4815840"/>
              <a:gd name="connsiteX48" fmla="*/ 11624371 w 12192001"/>
              <a:gd name="connsiteY48" fmla="*/ 793897 h 4815840"/>
              <a:gd name="connsiteX49" fmla="*/ 11836460 w 12192001"/>
              <a:gd name="connsiteY49" fmla="*/ 571943 h 4815840"/>
              <a:gd name="connsiteX50" fmla="*/ 11624371 w 12192001"/>
              <a:gd name="connsiteY50" fmla="*/ 349989 h 4815840"/>
              <a:gd name="connsiteX51" fmla="*/ 0 w 12192001"/>
              <a:gd name="connsiteY51" fmla="*/ 0 h 4815840"/>
              <a:gd name="connsiteX52" fmla="*/ 12192001 w 12192001"/>
              <a:gd name="connsiteY52" fmla="*/ 0 h 4815840"/>
              <a:gd name="connsiteX53" fmla="*/ 12192001 w 12192001"/>
              <a:gd name="connsiteY53" fmla="*/ 4815840 h 4815840"/>
              <a:gd name="connsiteX54" fmla="*/ 0 w 12192001"/>
              <a:gd name="connsiteY54" fmla="*/ 4815840 h 4815840"/>
              <a:gd name="connsiteX55" fmla="*/ 0 w 12192001"/>
              <a:gd name="connsiteY5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67096 w 12192001"/>
              <a:gd name="connsiteY24" fmla="*/ 594002 h 4815840"/>
              <a:gd name="connsiteX25" fmla="*/ 11767372 w 12192001"/>
              <a:gd name="connsiteY25" fmla="*/ 595358 h 4815840"/>
              <a:gd name="connsiteX26" fmla="*/ 11767372 w 12192001"/>
              <a:gd name="connsiteY26" fmla="*/ 597171 h 4815840"/>
              <a:gd name="connsiteX27" fmla="*/ 11767372 w 12192001"/>
              <a:gd name="connsiteY27" fmla="*/ 611858 h 4815840"/>
              <a:gd name="connsiteX28" fmla="*/ 11767372 w 12192001"/>
              <a:gd name="connsiteY28" fmla="*/ 615325 h 4815840"/>
              <a:gd name="connsiteX29" fmla="*/ 11743950 w 12192001"/>
              <a:gd name="connsiteY29" fmla="*/ 639812 h 4815840"/>
              <a:gd name="connsiteX30" fmla="*/ 11507578 w 12192001"/>
              <a:gd name="connsiteY30" fmla="*/ 641481 h 4815840"/>
              <a:gd name="connsiteX31" fmla="*/ 11481927 w 12192001"/>
              <a:gd name="connsiteY31" fmla="*/ 615325 h 4815840"/>
              <a:gd name="connsiteX32" fmla="*/ 11481927 w 12192001"/>
              <a:gd name="connsiteY32" fmla="*/ 611858 h 4815840"/>
              <a:gd name="connsiteX33" fmla="*/ 11481927 w 12192001"/>
              <a:gd name="connsiteY33" fmla="*/ 609076 h 4815840"/>
              <a:gd name="connsiteX34" fmla="*/ 11481926 w 12192001"/>
              <a:gd name="connsiteY34" fmla="*/ 609076 h 4815840"/>
              <a:gd name="connsiteX35" fmla="*/ 11480356 w 12192001"/>
              <a:gd name="connsiteY35" fmla="*/ 524982 h 4815840"/>
              <a:gd name="connsiteX36" fmla="*/ 11479696 w 12192001"/>
              <a:gd name="connsiteY36" fmla="*/ 521721 h 4815840"/>
              <a:gd name="connsiteX37" fmla="*/ 11493943 w 12192001"/>
              <a:gd name="connsiteY37" fmla="*/ 500271 h 4815840"/>
              <a:gd name="connsiteX38" fmla="*/ 11501374 w 12192001"/>
              <a:gd name="connsiteY38" fmla="*/ 498774 h 4815840"/>
              <a:gd name="connsiteX39" fmla="*/ 11501350 w 12192001"/>
              <a:gd name="connsiteY39" fmla="*/ 498442 h 4815840"/>
              <a:gd name="connsiteX40" fmla="*/ 11528691 w 12192001"/>
              <a:gd name="connsiteY40" fmla="*/ 495886 h 4815840"/>
              <a:gd name="connsiteX41" fmla="*/ 11539182 w 12192001"/>
              <a:gd name="connsiteY41" fmla="*/ 495676 h 4815840"/>
              <a:gd name="connsiteX42" fmla="*/ 11539262 w 12192001"/>
              <a:gd name="connsiteY42" fmla="*/ 495660 h 4815840"/>
              <a:gd name="connsiteX43" fmla="*/ 11539328 w 12192001"/>
              <a:gd name="connsiteY43" fmla="*/ 495673 h 4815840"/>
              <a:gd name="connsiteX44" fmla="*/ 11540000 w 12192001"/>
              <a:gd name="connsiteY44" fmla="*/ 495660 h 4815840"/>
              <a:gd name="connsiteX45" fmla="*/ 11624371 w 12192001"/>
              <a:gd name="connsiteY45" fmla="*/ 349989 h 4815840"/>
              <a:gd name="connsiteX46" fmla="*/ 11412281 w 12192001"/>
              <a:gd name="connsiteY46" fmla="*/ 571943 h 4815840"/>
              <a:gd name="connsiteX47" fmla="*/ 11624371 w 12192001"/>
              <a:gd name="connsiteY47" fmla="*/ 793897 h 4815840"/>
              <a:gd name="connsiteX48" fmla="*/ 11836460 w 12192001"/>
              <a:gd name="connsiteY48" fmla="*/ 571943 h 4815840"/>
              <a:gd name="connsiteX49" fmla="*/ 11624371 w 12192001"/>
              <a:gd name="connsiteY49" fmla="*/ 349989 h 4815840"/>
              <a:gd name="connsiteX50" fmla="*/ 0 w 12192001"/>
              <a:gd name="connsiteY50" fmla="*/ 0 h 4815840"/>
              <a:gd name="connsiteX51" fmla="*/ 12192001 w 12192001"/>
              <a:gd name="connsiteY51" fmla="*/ 0 h 4815840"/>
              <a:gd name="connsiteX52" fmla="*/ 12192001 w 12192001"/>
              <a:gd name="connsiteY52" fmla="*/ 4815840 h 4815840"/>
              <a:gd name="connsiteX53" fmla="*/ 0 w 12192001"/>
              <a:gd name="connsiteY53" fmla="*/ 4815840 h 4815840"/>
              <a:gd name="connsiteX54" fmla="*/ 0 w 12192001"/>
              <a:gd name="connsiteY5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67096 w 12192001"/>
              <a:gd name="connsiteY23" fmla="*/ 594002 h 4815840"/>
              <a:gd name="connsiteX24" fmla="*/ 11767372 w 12192001"/>
              <a:gd name="connsiteY24" fmla="*/ 595358 h 4815840"/>
              <a:gd name="connsiteX25" fmla="*/ 11767372 w 12192001"/>
              <a:gd name="connsiteY25" fmla="*/ 597171 h 4815840"/>
              <a:gd name="connsiteX26" fmla="*/ 11767372 w 12192001"/>
              <a:gd name="connsiteY26" fmla="*/ 611858 h 4815840"/>
              <a:gd name="connsiteX27" fmla="*/ 11767372 w 12192001"/>
              <a:gd name="connsiteY27" fmla="*/ 615325 h 4815840"/>
              <a:gd name="connsiteX28" fmla="*/ 11743950 w 12192001"/>
              <a:gd name="connsiteY28" fmla="*/ 639812 h 4815840"/>
              <a:gd name="connsiteX29" fmla="*/ 11507578 w 12192001"/>
              <a:gd name="connsiteY29" fmla="*/ 641481 h 4815840"/>
              <a:gd name="connsiteX30" fmla="*/ 11481927 w 12192001"/>
              <a:gd name="connsiteY30" fmla="*/ 615325 h 4815840"/>
              <a:gd name="connsiteX31" fmla="*/ 11481927 w 12192001"/>
              <a:gd name="connsiteY31" fmla="*/ 611858 h 4815840"/>
              <a:gd name="connsiteX32" fmla="*/ 11481927 w 12192001"/>
              <a:gd name="connsiteY32" fmla="*/ 609076 h 4815840"/>
              <a:gd name="connsiteX33" fmla="*/ 11481926 w 12192001"/>
              <a:gd name="connsiteY33" fmla="*/ 609076 h 4815840"/>
              <a:gd name="connsiteX34" fmla="*/ 11480356 w 12192001"/>
              <a:gd name="connsiteY34" fmla="*/ 524982 h 4815840"/>
              <a:gd name="connsiteX35" fmla="*/ 11479696 w 12192001"/>
              <a:gd name="connsiteY35" fmla="*/ 521721 h 4815840"/>
              <a:gd name="connsiteX36" fmla="*/ 11493943 w 12192001"/>
              <a:gd name="connsiteY36" fmla="*/ 500271 h 4815840"/>
              <a:gd name="connsiteX37" fmla="*/ 11501374 w 12192001"/>
              <a:gd name="connsiteY37" fmla="*/ 498774 h 4815840"/>
              <a:gd name="connsiteX38" fmla="*/ 11501350 w 12192001"/>
              <a:gd name="connsiteY38" fmla="*/ 498442 h 4815840"/>
              <a:gd name="connsiteX39" fmla="*/ 11528691 w 12192001"/>
              <a:gd name="connsiteY39" fmla="*/ 495886 h 4815840"/>
              <a:gd name="connsiteX40" fmla="*/ 11539182 w 12192001"/>
              <a:gd name="connsiteY40" fmla="*/ 495676 h 4815840"/>
              <a:gd name="connsiteX41" fmla="*/ 11539262 w 12192001"/>
              <a:gd name="connsiteY41" fmla="*/ 495660 h 4815840"/>
              <a:gd name="connsiteX42" fmla="*/ 11539328 w 12192001"/>
              <a:gd name="connsiteY42" fmla="*/ 495673 h 4815840"/>
              <a:gd name="connsiteX43" fmla="*/ 11540000 w 12192001"/>
              <a:gd name="connsiteY43" fmla="*/ 495660 h 4815840"/>
              <a:gd name="connsiteX44" fmla="*/ 11624371 w 12192001"/>
              <a:gd name="connsiteY44" fmla="*/ 349989 h 4815840"/>
              <a:gd name="connsiteX45" fmla="*/ 11412281 w 12192001"/>
              <a:gd name="connsiteY45" fmla="*/ 571943 h 4815840"/>
              <a:gd name="connsiteX46" fmla="*/ 11624371 w 12192001"/>
              <a:gd name="connsiteY46" fmla="*/ 793897 h 4815840"/>
              <a:gd name="connsiteX47" fmla="*/ 11836460 w 12192001"/>
              <a:gd name="connsiteY47" fmla="*/ 571943 h 4815840"/>
              <a:gd name="connsiteX48" fmla="*/ 11624371 w 12192001"/>
              <a:gd name="connsiteY48" fmla="*/ 349989 h 4815840"/>
              <a:gd name="connsiteX49" fmla="*/ 0 w 12192001"/>
              <a:gd name="connsiteY49" fmla="*/ 0 h 4815840"/>
              <a:gd name="connsiteX50" fmla="*/ 12192001 w 12192001"/>
              <a:gd name="connsiteY50" fmla="*/ 0 h 4815840"/>
              <a:gd name="connsiteX51" fmla="*/ 12192001 w 12192001"/>
              <a:gd name="connsiteY51" fmla="*/ 4815840 h 4815840"/>
              <a:gd name="connsiteX52" fmla="*/ 0 w 12192001"/>
              <a:gd name="connsiteY52" fmla="*/ 4815840 h 4815840"/>
              <a:gd name="connsiteX53" fmla="*/ 0 w 12192001"/>
              <a:gd name="connsiteY5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47391 w 12192001"/>
              <a:gd name="connsiteY21" fmla="*/ 498442 h 4815840"/>
              <a:gd name="connsiteX22" fmla="*/ 11767096 w 12192001"/>
              <a:gd name="connsiteY22" fmla="*/ 594002 h 4815840"/>
              <a:gd name="connsiteX23" fmla="*/ 11767372 w 12192001"/>
              <a:gd name="connsiteY23" fmla="*/ 595358 h 4815840"/>
              <a:gd name="connsiteX24" fmla="*/ 11767372 w 12192001"/>
              <a:gd name="connsiteY24" fmla="*/ 597171 h 4815840"/>
              <a:gd name="connsiteX25" fmla="*/ 11767372 w 12192001"/>
              <a:gd name="connsiteY25" fmla="*/ 611858 h 4815840"/>
              <a:gd name="connsiteX26" fmla="*/ 11767372 w 12192001"/>
              <a:gd name="connsiteY26" fmla="*/ 615325 h 4815840"/>
              <a:gd name="connsiteX27" fmla="*/ 11743950 w 12192001"/>
              <a:gd name="connsiteY27" fmla="*/ 639812 h 4815840"/>
              <a:gd name="connsiteX28" fmla="*/ 11507578 w 12192001"/>
              <a:gd name="connsiteY28" fmla="*/ 641481 h 4815840"/>
              <a:gd name="connsiteX29" fmla="*/ 11481927 w 12192001"/>
              <a:gd name="connsiteY29" fmla="*/ 615325 h 4815840"/>
              <a:gd name="connsiteX30" fmla="*/ 11481927 w 12192001"/>
              <a:gd name="connsiteY30" fmla="*/ 611858 h 4815840"/>
              <a:gd name="connsiteX31" fmla="*/ 11481927 w 12192001"/>
              <a:gd name="connsiteY31" fmla="*/ 609076 h 4815840"/>
              <a:gd name="connsiteX32" fmla="*/ 11481926 w 12192001"/>
              <a:gd name="connsiteY32" fmla="*/ 609076 h 4815840"/>
              <a:gd name="connsiteX33" fmla="*/ 11480356 w 12192001"/>
              <a:gd name="connsiteY33" fmla="*/ 524982 h 4815840"/>
              <a:gd name="connsiteX34" fmla="*/ 11479696 w 12192001"/>
              <a:gd name="connsiteY34" fmla="*/ 521721 h 4815840"/>
              <a:gd name="connsiteX35" fmla="*/ 11493943 w 12192001"/>
              <a:gd name="connsiteY35" fmla="*/ 500271 h 4815840"/>
              <a:gd name="connsiteX36" fmla="*/ 11501374 w 12192001"/>
              <a:gd name="connsiteY36" fmla="*/ 498774 h 4815840"/>
              <a:gd name="connsiteX37" fmla="*/ 11501350 w 12192001"/>
              <a:gd name="connsiteY37" fmla="*/ 498442 h 4815840"/>
              <a:gd name="connsiteX38" fmla="*/ 11528691 w 12192001"/>
              <a:gd name="connsiteY38" fmla="*/ 495886 h 4815840"/>
              <a:gd name="connsiteX39" fmla="*/ 11539182 w 12192001"/>
              <a:gd name="connsiteY39" fmla="*/ 495676 h 4815840"/>
              <a:gd name="connsiteX40" fmla="*/ 11539262 w 12192001"/>
              <a:gd name="connsiteY40" fmla="*/ 495660 h 4815840"/>
              <a:gd name="connsiteX41" fmla="*/ 11539328 w 12192001"/>
              <a:gd name="connsiteY41" fmla="*/ 495673 h 4815840"/>
              <a:gd name="connsiteX42" fmla="*/ 11540000 w 12192001"/>
              <a:gd name="connsiteY42" fmla="*/ 495660 h 4815840"/>
              <a:gd name="connsiteX43" fmla="*/ 11624371 w 12192001"/>
              <a:gd name="connsiteY43" fmla="*/ 349989 h 4815840"/>
              <a:gd name="connsiteX44" fmla="*/ 11412281 w 12192001"/>
              <a:gd name="connsiteY44" fmla="*/ 571943 h 4815840"/>
              <a:gd name="connsiteX45" fmla="*/ 11624371 w 12192001"/>
              <a:gd name="connsiteY45" fmla="*/ 793897 h 4815840"/>
              <a:gd name="connsiteX46" fmla="*/ 11836460 w 12192001"/>
              <a:gd name="connsiteY46" fmla="*/ 571943 h 4815840"/>
              <a:gd name="connsiteX47" fmla="*/ 11624371 w 12192001"/>
              <a:gd name="connsiteY47" fmla="*/ 349989 h 4815840"/>
              <a:gd name="connsiteX48" fmla="*/ 0 w 12192001"/>
              <a:gd name="connsiteY48" fmla="*/ 0 h 4815840"/>
              <a:gd name="connsiteX49" fmla="*/ 12192001 w 12192001"/>
              <a:gd name="connsiteY49" fmla="*/ 0 h 4815840"/>
              <a:gd name="connsiteX50" fmla="*/ 12192001 w 12192001"/>
              <a:gd name="connsiteY50" fmla="*/ 4815840 h 4815840"/>
              <a:gd name="connsiteX51" fmla="*/ 0 w 12192001"/>
              <a:gd name="connsiteY51" fmla="*/ 4815840 h 4815840"/>
              <a:gd name="connsiteX52" fmla="*/ 0 w 12192001"/>
              <a:gd name="connsiteY5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67096 w 12192001"/>
              <a:gd name="connsiteY21" fmla="*/ 594002 h 4815840"/>
              <a:gd name="connsiteX22" fmla="*/ 11767372 w 12192001"/>
              <a:gd name="connsiteY22" fmla="*/ 595358 h 4815840"/>
              <a:gd name="connsiteX23" fmla="*/ 11767372 w 12192001"/>
              <a:gd name="connsiteY23" fmla="*/ 597171 h 4815840"/>
              <a:gd name="connsiteX24" fmla="*/ 11767372 w 12192001"/>
              <a:gd name="connsiteY24" fmla="*/ 611858 h 4815840"/>
              <a:gd name="connsiteX25" fmla="*/ 11767372 w 12192001"/>
              <a:gd name="connsiteY25" fmla="*/ 615325 h 4815840"/>
              <a:gd name="connsiteX26" fmla="*/ 11743950 w 12192001"/>
              <a:gd name="connsiteY26" fmla="*/ 639812 h 4815840"/>
              <a:gd name="connsiteX27" fmla="*/ 11507578 w 12192001"/>
              <a:gd name="connsiteY27" fmla="*/ 641481 h 4815840"/>
              <a:gd name="connsiteX28" fmla="*/ 11481927 w 12192001"/>
              <a:gd name="connsiteY28" fmla="*/ 615325 h 4815840"/>
              <a:gd name="connsiteX29" fmla="*/ 11481927 w 12192001"/>
              <a:gd name="connsiteY29" fmla="*/ 611858 h 4815840"/>
              <a:gd name="connsiteX30" fmla="*/ 11481927 w 12192001"/>
              <a:gd name="connsiteY30" fmla="*/ 609076 h 4815840"/>
              <a:gd name="connsiteX31" fmla="*/ 11481926 w 12192001"/>
              <a:gd name="connsiteY31" fmla="*/ 609076 h 4815840"/>
              <a:gd name="connsiteX32" fmla="*/ 11480356 w 12192001"/>
              <a:gd name="connsiteY32" fmla="*/ 524982 h 4815840"/>
              <a:gd name="connsiteX33" fmla="*/ 11479696 w 12192001"/>
              <a:gd name="connsiteY33" fmla="*/ 521721 h 4815840"/>
              <a:gd name="connsiteX34" fmla="*/ 11493943 w 12192001"/>
              <a:gd name="connsiteY34" fmla="*/ 500271 h 4815840"/>
              <a:gd name="connsiteX35" fmla="*/ 11501374 w 12192001"/>
              <a:gd name="connsiteY35" fmla="*/ 498774 h 4815840"/>
              <a:gd name="connsiteX36" fmla="*/ 11501350 w 12192001"/>
              <a:gd name="connsiteY36" fmla="*/ 498442 h 4815840"/>
              <a:gd name="connsiteX37" fmla="*/ 11528691 w 12192001"/>
              <a:gd name="connsiteY37" fmla="*/ 495886 h 4815840"/>
              <a:gd name="connsiteX38" fmla="*/ 11539182 w 12192001"/>
              <a:gd name="connsiteY38" fmla="*/ 495676 h 4815840"/>
              <a:gd name="connsiteX39" fmla="*/ 11539262 w 12192001"/>
              <a:gd name="connsiteY39" fmla="*/ 495660 h 4815840"/>
              <a:gd name="connsiteX40" fmla="*/ 11539328 w 12192001"/>
              <a:gd name="connsiteY40" fmla="*/ 495673 h 4815840"/>
              <a:gd name="connsiteX41" fmla="*/ 11540000 w 12192001"/>
              <a:gd name="connsiteY41" fmla="*/ 495660 h 4815840"/>
              <a:gd name="connsiteX42" fmla="*/ 11624371 w 12192001"/>
              <a:gd name="connsiteY42" fmla="*/ 349989 h 4815840"/>
              <a:gd name="connsiteX43" fmla="*/ 11412281 w 12192001"/>
              <a:gd name="connsiteY43" fmla="*/ 571943 h 4815840"/>
              <a:gd name="connsiteX44" fmla="*/ 11624371 w 12192001"/>
              <a:gd name="connsiteY44" fmla="*/ 793897 h 4815840"/>
              <a:gd name="connsiteX45" fmla="*/ 11836460 w 12192001"/>
              <a:gd name="connsiteY45" fmla="*/ 571943 h 4815840"/>
              <a:gd name="connsiteX46" fmla="*/ 11624371 w 12192001"/>
              <a:gd name="connsiteY46" fmla="*/ 349989 h 4815840"/>
              <a:gd name="connsiteX47" fmla="*/ 0 w 12192001"/>
              <a:gd name="connsiteY47" fmla="*/ 0 h 4815840"/>
              <a:gd name="connsiteX48" fmla="*/ 12192001 w 12192001"/>
              <a:gd name="connsiteY48" fmla="*/ 0 h 4815840"/>
              <a:gd name="connsiteX49" fmla="*/ 12192001 w 12192001"/>
              <a:gd name="connsiteY49" fmla="*/ 4815840 h 4815840"/>
              <a:gd name="connsiteX50" fmla="*/ 0 w 12192001"/>
              <a:gd name="connsiteY50" fmla="*/ 4815840 h 4815840"/>
              <a:gd name="connsiteX51" fmla="*/ 0 w 12192001"/>
              <a:gd name="connsiteY5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67096 w 12192001"/>
              <a:gd name="connsiteY20" fmla="*/ 594002 h 4815840"/>
              <a:gd name="connsiteX21" fmla="*/ 11767372 w 12192001"/>
              <a:gd name="connsiteY21" fmla="*/ 595358 h 4815840"/>
              <a:gd name="connsiteX22" fmla="*/ 11767372 w 12192001"/>
              <a:gd name="connsiteY22" fmla="*/ 597171 h 4815840"/>
              <a:gd name="connsiteX23" fmla="*/ 11767372 w 12192001"/>
              <a:gd name="connsiteY23" fmla="*/ 611858 h 4815840"/>
              <a:gd name="connsiteX24" fmla="*/ 11767372 w 12192001"/>
              <a:gd name="connsiteY24" fmla="*/ 615325 h 4815840"/>
              <a:gd name="connsiteX25" fmla="*/ 11743950 w 12192001"/>
              <a:gd name="connsiteY25" fmla="*/ 639812 h 4815840"/>
              <a:gd name="connsiteX26" fmla="*/ 11507578 w 12192001"/>
              <a:gd name="connsiteY26" fmla="*/ 641481 h 4815840"/>
              <a:gd name="connsiteX27" fmla="*/ 11481927 w 12192001"/>
              <a:gd name="connsiteY27" fmla="*/ 615325 h 4815840"/>
              <a:gd name="connsiteX28" fmla="*/ 11481927 w 12192001"/>
              <a:gd name="connsiteY28" fmla="*/ 611858 h 4815840"/>
              <a:gd name="connsiteX29" fmla="*/ 11481927 w 12192001"/>
              <a:gd name="connsiteY29" fmla="*/ 609076 h 4815840"/>
              <a:gd name="connsiteX30" fmla="*/ 11481926 w 12192001"/>
              <a:gd name="connsiteY30" fmla="*/ 609076 h 4815840"/>
              <a:gd name="connsiteX31" fmla="*/ 11480356 w 12192001"/>
              <a:gd name="connsiteY31" fmla="*/ 524982 h 4815840"/>
              <a:gd name="connsiteX32" fmla="*/ 11479696 w 12192001"/>
              <a:gd name="connsiteY32" fmla="*/ 521721 h 4815840"/>
              <a:gd name="connsiteX33" fmla="*/ 11493943 w 12192001"/>
              <a:gd name="connsiteY33" fmla="*/ 500271 h 4815840"/>
              <a:gd name="connsiteX34" fmla="*/ 11501374 w 12192001"/>
              <a:gd name="connsiteY34" fmla="*/ 498774 h 4815840"/>
              <a:gd name="connsiteX35" fmla="*/ 11501350 w 12192001"/>
              <a:gd name="connsiteY35" fmla="*/ 498442 h 4815840"/>
              <a:gd name="connsiteX36" fmla="*/ 11528691 w 12192001"/>
              <a:gd name="connsiteY36" fmla="*/ 495886 h 4815840"/>
              <a:gd name="connsiteX37" fmla="*/ 11539182 w 12192001"/>
              <a:gd name="connsiteY37" fmla="*/ 495676 h 4815840"/>
              <a:gd name="connsiteX38" fmla="*/ 11539262 w 12192001"/>
              <a:gd name="connsiteY38" fmla="*/ 495660 h 4815840"/>
              <a:gd name="connsiteX39" fmla="*/ 11539328 w 12192001"/>
              <a:gd name="connsiteY39" fmla="*/ 495673 h 4815840"/>
              <a:gd name="connsiteX40" fmla="*/ 11540000 w 12192001"/>
              <a:gd name="connsiteY40" fmla="*/ 495660 h 4815840"/>
              <a:gd name="connsiteX41" fmla="*/ 11624371 w 12192001"/>
              <a:gd name="connsiteY41" fmla="*/ 349989 h 4815840"/>
              <a:gd name="connsiteX42" fmla="*/ 11412281 w 12192001"/>
              <a:gd name="connsiteY42" fmla="*/ 571943 h 4815840"/>
              <a:gd name="connsiteX43" fmla="*/ 11624371 w 12192001"/>
              <a:gd name="connsiteY43" fmla="*/ 793897 h 4815840"/>
              <a:gd name="connsiteX44" fmla="*/ 11836460 w 12192001"/>
              <a:gd name="connsiteY44" fmla="*/ 571943 h 4815840"/>
              <a:gd name="connsiteX45" fmla="*/ 11624371 w 12192001"/>
              <a:gd name="connsiteY45" fmla="*/ 349989 h 4815840"/>
              <a:gd name="connsiteX46" fmla="*/ 0 w 12192001"/>
              <a:gd name="connsiteY46" fmla="*/ 0 h 4815840"/>
              <a:gd name="connsiteX47" fmla="*/ 12192001 w 12192001"/>
              <a:gd name="connsiteY47" fmla="*/ 0 h 4815840"/>
              <a:gd name="connsiteX48" fmla="*/ 12192001 w 12192001"/>
              <a:gd name="connsiteY48" fmla="*/ 4815840 h 4815840"/>
              <a:gd name="connsiteX49" fmla="*/ 0 w 12192001"/>
              <a:gd name="connsiteY49" fmla="*/ 4815840 h 4815840"/>
              <a:gd name="connsiteX50" fmla="*/ 0 w 12192001"/>
              <a:gd name="connsiteY5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67096 w 12192001"/>
              <a:gd name="connsiteY19" fmla="*/ 594002 h 4815840"/>
              <a:gd name="connsiteX20" fmla="*/ 11767372 w 12192001"/>
              <a:gd name="connsiteY20" fmla="*/ 595358 h 4815840"/>
              <a:gd name="connsiteX21" fmla="*/ 11767372 w 12192001"/>
              <a:gd name="connsiteY21" fmla="*/ 597171 h 4815840"/>
              <a:gd name="connsiteX22" fmla="*/ 11767372 w 12192001"/>
              <a:gd name="connsiteY22" fmla="*/ 611858 h 4815840"/>
              <a:gd name="connsiteX23" fmla="*/ 11767372 w 12192001"/>
              <a:gd name="connsiteY23" fmla="*/ 615325 h 4815840"/>
              <a:gd name="connsiteX24" fmla="*/ 11743950 w 12192001"/>
              <a:gd name="connsiteY24" fmla="*/ 639812 h 4815840"/>
              <a:gd name="connsiteX25" fmla="*/ 11507578 w 12192001"/>
              <a:gd name="connsiteY25" fmla="*/ 641481 h 4815840"/>
              <a:gd name="connsiteX26" fmla="*/ 11481927 w 12192001"/>
              <a:gd name="connsiteY26" fmla="*/ 615325 h 4815840"/>
              <a:gd name="connsiteX27" fmla="*/ 11481927 w 12192001"/>
              <a:gd name="connsiteY27" fmla="*/ 611858 h 4815840"/>
              <a:gd name="connsiteX28" fmla="*/ 11481927 w 12192001"/>
              <a:gd name="connsiteY28" fmla="*/ 609076 h 4815840"/>
              <a:gd name="connsiteX29" fmla="*/ 11481926 w 12192001"/>
              <a:gd name="connsiteY29" fmla="*/ 609076 h 4815840"/>
              <a:gd name="connsiteX30" fmla="*/ 11480356 w 12192001"/>
              <a:gd name="connsiteY30" fmla="*/ 524982 h 4815840"/>
              <a:gd name="connsiteX31" fmla="*/ 11479696 w 12192001"/>
              <a:gd name="connsiteY31" fmla="*/ 521721 h 4815840"/>
              <a:gd name="connsiteX32" fmla="*/ 11493943 w 12192001"/>
              <a:gd name="connsiteY32" fmla="*/ 500271 h 4815840"/>
              <a:gd name="connsiteX33" fmla="*/ 11501374 w 12192001"/>
              <a:gd name="connsiteY33" fmla="*/ 498774 h 4815840"/>
              <a:gd name="connsiteX34" fmla="*/ 11501350 w 12192001"/>
              <a:gd name="connsiteY34" fmla="*/ 498442 h 4815840"/>
              <a:gd name="connsiteX35" fmla="*/ 11528691 w 12192001"/>
              <a:gd name="connsiteY35" fmla="*/ 495886 h 4815840"/>
              <a:gd name="connsiteX36" fmla="*/ 11539182 w 12192001"/>
              <a:gd name="connsiteY36" fmla="*/ 495676 h 4815840"/>
              <a:gd name="connsiteX37" fmla="*/ 11539262 w 12192001"/>
              <a:gd name="connsiteY37" fmla="*/ 495660 h 4815840"/>
              <a:gd name="connsiteX38" fmla="*/ 11539328 w 12192001"/>
              <a:gd name="connsiteY38" fmla="*/ 495673 h 4815840"/>
              <a:gd name="connsiteX39" fmla="*/ 11540000 w 12192001"/>
              <a:gd name="connsiteY39" fmla="*/ 495660 h 4815840"/>
              <a:gd name="connsiteX40" fmla="*/ 11624371 w 12192001"/>
              <a:gd name="connsiteY40" fmla="*/ 349989 h 4815840"/>
              <a:gd name="connsiteX41" fmla="*/ 11412281 w 12192001"/>
              <a:gd name="connsiteY41" fmla="*/ 571943 h 4815840"/>
              <a:gd name="connsiteX42" fmla="*/ 11624371 w 12192001"/>
              <a:gd name="connsiteY42" fmla="*/ 793897 h 4815840"/>
              <a:gd name="connsiteX43" fmla="*/ 11836460 w 12192001"/>
              <a:gd name="connsiteY43" fmla="*/ 571943 h 4815840"/>
              <a:gd name="connsiteX44" fmla="*/ 11624371 w 12192001"/>
              <a:gd name="connsiteY44" fmla="*/ 349989 h 4815840"/>
              <a:gd name="connsiteX45" fmla="*/ 0 w 12192001"/>
              <a:gd name="connsiteY45" fmla="*/ 0 h 4815840"/>
              <a:gd name="connsiteX46" fmla="*/ 12192001 w 12192001"/>
              <a:gd name="connsiteY46" fmla="*/ 0 h 4815840"/>
              <a:gd name="connsiteX47" fmla="*/ 12192001 w 12192001"/>
              <a:gd name="connsiteY47" fmla="*/ 4815840 h 4815840"/>
              <a:gd name="connsiteX48" fmla="*/ 0 w 12192001"/>
              <a:gd name="connsiteY48" fmla="*/ 4815840 h 4815840"/>
              <a:gd name="connsiteX49" fmla="*/ 0 w 12192001"/>
              <a:gd name="connsiteY4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67096 w 12192001"/>
              <a:gd name="connsiteY18" fmla="*/ 594002 h 4815840"/>
              <a:gd name="connsiteX19" fmla="*/ 11767372 w 12192001"/>
              <a:gd name="connsiteY19" fmla="*/ 595358 h 4815840"/>
              <a:gd name="connsiteX20" fmla="*/ 11767372 w 12192001"/>
              <a:gd name="connsiteY20" fmla="*/ 597171 h 4815840"/>
              <a:gd name="connsiteX21" fmla="*/ 11767372 w 12192001"/>
              <a:gd name="connsiteY21" fmla="*/ 611858 h 4815840"/>
              <a:gd name="connsiteX22" fmla="*/ 11767372 w 12192001"/>
              <a:gd name="connsiteY22" fmla="*/ 615325 h 4815840"/>
              <a:gd name="connsiteX23" fmla="*/ 11743950 w 12192001"/>
              <a:gd name="connsiteY23" fmla="*/ 639812 h 4815840"/>
              <a:gd name="connsiteX24" fmla="*/ 11507578 w 12192001"/>
              <a:gd name="connsiteY24" fmla="*/ 641481 h 4815840"/>
              <a:gd name="connsiteX25" fmla="*/ 11481927 w 12192001"/>
              <a:gd name="connsiteY25" fmla="*/ 615325 h 4815840"/>
              <a:gd name="connsiteX26" fmla="*/ 11481927 w 12192001"/>
              <a:gd name="connsiteY26" fmla="*/ 611858 h 4815840"/>
              <a:gd name="connsiteX27" fmla="*/ 11481927 w 12192001"/>
              <a:gd name="connsiteY27" fmla="*/ 609076 h 4815840"/>
              <a:gd name="connsiteX28" fmla="*/ 11481926 w 12192001"/>
              <a:gd name="connsiteY28" fmla="*/ 609076 h 4815840"/>
              <a:gd name="connsiteX29" fmla="*/ 11480356 w 12192001"/>
              <a:gd name="connsiteY29" fmla="*/ 524982 h 4815840"/>
              <a:gd name="connsiteX30" fmla="*/ 11479696 w 12192001"/>
              <a:gd name="connsiteY30" fmla="*/ 521721 h 4815840"/>
              <a:gd name="connsiteX31" fmla="*/ 11493943 w 12192001"/>
              <a:gd name="connsiteY31" fmla="*/ 500271 h 4815840"/>
              <a:gd name="connsiteX32" fmla="*/ 11501374 w 12192001"/>
              <a:gd name="connsiteY32" fmla="*/ 498774 h 4815840"/>
              <a:gd name="connsiteX33" fmla="*/ 11501350 w 12192001"/>
              <a:gd name="connsiteY33" fmla="*/ 498442 h 4815840"/>
              <a:gd name="connsiteX34" fmla="*/ 11528691 w 12192001"/>
              <a:gd name="connsiteY34" fmla="*/ 495886 h 4815840"/>
              <a:gd name="connsiteX35" fmla="*/ 11539182 w 12192001"/>
              <a:gd name="connsiteY35" fmla="*/ 495676 h 4815840"/>
              <a:gd name="connsiteX36" fmla="*/ 11539262 w 12192001"/>
              <a:gd name="connsiteY36" fmla="*/ 495660 h 4815840"/>
              <a:gd name="connsiteX37" fmla="*/ 11539328 w 12192001"/>
              <a:gd name="connsiteY37" fmla="*/ 495673 h 4815840"/>
              <a:gd name="connsiteX38" fmla="*/ 11540000 w 12192001"/>
              <a:gd name="connsiteY38" fmla="*/ 495660 h 4815840"/>
              <a:gd name="connsiteX39" fmla="*/ 11624371 w 12192001"/>
              <a:gd name="connsiteY39" fmla="*/ 349989 h 4815840"/>
              <a:gd name="connsiteX40" fmla="*/ 11412281 w 12192001"/>
              <a:gd name="connsiteY40" fmla="*/ 571943 h 4815840"/>
              <a:gd name="connsiteX41" fmla="*/ 11624371 w 12192001"/>
              <a:gd name="connsiteY41" fmla="*/ 793897 h 4815840"/>
              <a:gd name="connsiteX42" fmla="*/ 11836460 w 12192001"/>
              <a:gd name="connsiteY42" fmla="*/ 571943 h 4815840"/>
              <a:gd name="connsiteX43" fmla="*/ 11624371 w 12192001"/>
              <a:gd name="connsiteY43" fmla="*/ 349989 h 4815840"/>
              <a:gd name="connsiteX44" fmla="*/ 0 w 12192001"/>
              <a:gd name="connsiteY44" fmla="*/ 0 h 4815840"/>
              <a:gd name="connsiteX45" fmla="*/ 12192001 w 12192001"/>
              <a:gd name="connsiteY45" fmla="*/ 0 h 4815840"/>
              <a:gd name="connsiteX46" fmla="*/ 12192001 w 12192001"/>
              <a:gd name="connsiteY46" fmla="*/ 4815840 h 4815840"/>
              <a:gd name="connsiteX47" fmla="*/ 0 w 12192001"/>
              <a:gd name="connsiteY47" fmla="*/ 4815840 h 4815840"/>
              <a:gd name="connsiteX48" fmla="*/ 0 w 12192001"/>
              <a:gd name="connsiteY4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67096 w 12192001"/>
              <a:gd name="connsiteY17" fmla="*/ 594002 h 4815840"/>
              <a:gd name="connsiteX18" fmla="*/ 11767372 w 12192001"/>
              <a:gd name="connsiteY18" fmla="*/ 595358 h 4815840"/>
              <a:gd name="connsiteX19" fmla="*/ 11767372 w 12192001"/>
              <a:gd name="connsiteY19" fmla="*/ 597171 h 4815840"/>
              <a:gd name="connsiteX20" fmla="*/ 11767372 w 12192001"/>
              <a:gd name="connsiteY20" fmla="*/ 611858 h 4815840"/>
              <a:gd name="connsiteX21" fmla="*/ 11767372 w 12192001"/>
              <a:gd name="connsiteY21" fmla="*/ 615325 h 4815840"/>
              <a:gd name="connsiteX22" fmla="*/ 11743950 w 12192001"/>
              <a:gd name="connsiteY22" fmla="*/ 639812 h 4815840"/>
              <a:gd name="connsiteX23" fmla="*/ 11507578 w 12192001"/>
              <a:gd name="connsiteY23" fmla="*/ 641481 h 4815840"/>
              <a:gd name="connsiteX24" fmla="*/ 11481927 w 12192001"/>
              <a:gd name="connsiteY24" fmla="*/ 615325 h 4815840"/>
              <a:gd name="connsiteX25" fmla="*/ 11481927 w 12192001"/>
              <a:gd name="connsiteY25" fmla="*/ 611858 h 4815840"/>
              <a:gd name="connsiteX26" fmla="*/ 11481927 w 12192001"/>
              <a:gd name="connsiteY26" fmla="*/ 609076 h 4815840"/>
              <a:gd name="connsiteX27" fmla="*/ 11481926 w 12192001"/>
              <a:gd name="connsiteY27" fmla="*/ 609076 h 4815840"/>
              <a:gd name="connsiteX28" fmla="*/ 11480356 w 12192001"/>
              <a:gd name="connsiteY28" fmla="*/ 524982 h 4815840"/>
              <a:gd name="connsiteX29" fmla="*/ 11479696 w 12192001"/>
              <a:gd name="connsiteY29" fmla="*/ 521721 h 4815840"/>
              <a:gd name="connsiteX30" fmla="*/ 11493943 w 12192001"/>
              <a:gd name="connsiteY30" fmla="*/ 500271 h 4815840"/>
              <a:gd name="connsiteX31" fmla="*/ 11501374 w 12192001"/>
              <a:gd name="connsiteY31" fmla="*/ 498774 h 4815840"/>
              <a:gd name="connsiteX32" fmla="*/ 11501350 w 12192001"/>
              <a:gd name="connsiteY32" fmla="*/ 498442 h 4815840"/>
              <a:gd name="connsiteX33" fmla="*/ 11528691 w 12192001"/>
              <a:gd name="connsiteY33" fmla="*/ 495886 h 4815840"/>
              <a:gd name="connsiteX34" fmla="*/ 11539182 w 12192001"/>
              <a:gd name="connsiteY34" fmla="*/ 495676 h 4815840"/>
              <a:gd name="connsiteX35" fmla="*/ 11539262 w 12192001"/>
              <a:gd name="connsiteY35" fmla="*/ 495660 h 4815840"/>
              <a:gd name="connsiteX36" fmla="*/ 11539328 w 12192001"/>
              <a:gd name="connsiteY36" fmla="*/ 495673 h 4815840"/>
              <a:gd name="connsiteX37" fmla="*/ 11540000 w 12192001"/>
              <a:gd name="connsiteY37" fmla="*/ 495660 h 4815840"/>
              <a:gd name="connsiteX38" fmla="*/ 11624371 w 12192001"/>
              <a:gd name="connsiteY38" fmla="*/ 349989 h 4815840"/>
              <a:gd name="connsiteX39" fmla="*/ 11412281 w 12192001"/>
              <a:gd name="connsiteY39" fmla="*/ 571943 h 4815840"/>
              <a:gd name="connsiteX40" fmla="*/ 11624371 w 12192001"/>
              <a:gd name="connsiteY40" fmla="*/ 793897 h 4815840"/>
              <a:gd name="connsiteX41" fmla="*/ 11836460 w 12192001"/>
              <a:gd name="connsiteY41" fmla="*/ 571943 h 4815840"/>
              <a:gd name="connsiteX42" fmla="*/ 11624371 w 12192001"/>
              <a:gd name="connsiteY42" fmla="*/ 349989 h 4815840"/>
              <a:gd name="connsiteX43" fmla="*/ 0 w 12192001"/>
              <a:gd name="connsiteY43" fmla="*/ 0 h 4815840"/>
              <a:gd name="connsiteX44" fmla="*/ 12192001 w 12192001"/>
              <a:gd name="connsiteY44" fmla="*/ 0 h 4815840"/>
              <a:gd name="connsiteX45" fmla="*/ 12192001 w 12192001"/>
              <a:gd name="connsiteY45" fmla="*/ 4815840 h 4815840"/>
              <a:gd name="connsiteX46" fmla="*/ 0 w 12192001"/>
              <a:gd name="connsiteY46" fmla="*/ 4815840 h 4815840"/>
              <a:gd name="connsiteX47" fmla="*/ 0 w 12192001"/>
              <a:gd name="connsiteY4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67096 w 12192001"/>
              <a:gd name="connsiteY16" fmla="*/ 594002 h 4815840"/>
              <a:gd name="connsiteX17" fmla="*/ 11767372 w 12192001"/>
              <a:gd name="connsiteY17" fmla="*/ 595358 h 4815840"/>
              <a:gd name="connsiteX18" fmla="*/ 11767372 w 12192001"/>
              <a:gd name="connsiteY18" fmla="*/ 597171 h 4815840"/>
              <a:gd name="connsiteX19" fmla="*/ 11767372 w 12192001"/>
              <a:gd name="connsiteY19" fmla="*/ 611858 h 4815840"/>
              <a:gd name="connsiteX20" fmla="*/ 11767372 w 12192001"/>
              <a:gd name="connsiteY20" fmla="*/ 615325 h 4815840"/>
              <a:gd name="connsiteX21" fmla="*/ 11743950 w 12192001"/>
              <a:gd name="connsiteY21" fmla="*/ 639812 h 4815840"/>
              <a:gd name="connsiteX22" fmla="*/ 11507578 w 12192001"/>
              <a:gd name="connsiteY22" fmla="*/ 641481 h 4815840"/>
              <a:gd name="connsiteX23" fmla="*/ 11481927 w 12192001"/>
              <a:gd name="connsiteY23" fmla="*/ 615325 h 4815840"/>
              <a:gd name="connsiteX24" fmla="*/ 11481927 w 12192001"/>
              <a:gd name="connsiteY24" fmla="*/ 611858 h 4815840"/>
              <a:gd name="connsiteX25" fmla="*/ 11481927 w 12192001"/>
              <a:gd name="connsiteY25" fmla="*/ 609076 h 4815840"/>
              <a:gd name="connsiteX26" fmla="*/ 11481926 w 12192001"/>
              <a:gd name="connsiteY26" fmla="*/ 609076 h 4815840"/>
              <a:gd name="connsiteX27" fmla="*/ 11480356 w 12192001"/>
              <a:gd name="connsiteY27" fmla="*/ 524982 h 4815840"/>
              <a:gd name="connsiteX28" fmla="*/ 11479696 w 12192001"/>
              <a:gd name="connsiteY28" fmla="*/ 521721 h 4815840"/>
              <a:gd name="connsiteX29" fmla="*/ 11493943 w 12192001"/>
              <a:gd name="connsiteY29" fmla="*/ 500271 h 4815840"/>
              <a:gd name="connsiteX30" fmla="*/ 11501374 w 12192001"/>
              <a:gd name="connsiteY30" fmla="*/ 498774 h 4815840"/>
              <a:gd name="connsiteX31" fmla="*/ 11501350 w 12192001"/>
              <a:gd name="connsiteY31" fmla="*/ 498442 h 4815840"/>
              <a:gd name="connsiteX32" fmla="*/ 11528691 w 12192001"/>
              <a:gd name="connsiteY32" fmla="*/ 495886 h 4815840"/>
              <a:gd name="connsiteX33" fmla="*/ 11539182 w 12192001"/>
              <a:gd name="connsiteY33" fmla="*/ 495676 h 4815840"/>
              <a:gd name="connsiteX34" fmla="*/ 11539262 w 12192001"/>
              <a:gd name="connsiteY34" fmla="*/ 495660 h 4815840"/>
              <a:gd name="connsiteX35" fmla="*/ 11539328 w 12192001"/>
              <a:gd name="connsiteY35" fmla="*/ 495673 h 4815840"/>
              <a:gd name="connsiteX36" fmla="*/ 11540000 w 12192001"/>
              <a:gd name="connsiteY36" fmla="*/ 495660 h 4815840"/>
              <a:gd name="connsiteX37" fmla="*/ 11624371 w 12192001"/>
              <a:gd name="connsiteY37" fmla="*/ 349989 h 4815840"/>
              <a:gd name="connsiteX38" fmla="*/ 11412281 w 12192001"/>
              <a:gd name="connsiteY38" fmla="*/ 571943 h 4815840"/>
              <a:gd name="connsiteX39" fmla="*/ 11624371 w 12192001"/>
              <a:gd name="connsiteY39" fmla="*/ 793897 h 4815840"/>
              <a:gd name="connsiteX40" fmla="*/ 11836460 w 12192001"/>
              <a:gd name="connsiteY40" fmla="*/ 571943 h 4815840"/>
              <a:gd name="connsiteX41" fmla="*/ 11624371 w 12192001"/>
              <a:gd name="connsiteY41" fmla="*/ 349989 h 4815840"/>
              <a:gd name="connsiteX42" fmla="*/ 0 w 12192001"/>
              <a:gd name="connsiteY42" fmla="*/ 0 h 4815840"/>
              <a:gd name="connsiteX43" fmla="*/ 12192001 w 12192001"/>
              <a:gd name="connsiteY43" fmla="*/ 0 h 4815840"/>
              <a:gd name="connsiteX44" fmla="*/ 12192001 w 12192001"/>
              <a:gd name="connsiteY44" fmla="*/ 4815840 h 4815840"/>
              <a:gd name="connsiteX45" fmla="*/ 0 w 12192001"/>
              <a:gd name="connsiteY45" fmla="*/ 4815840 h 4815840"/>
              <a:gd name="connsiteX46" fmla="*/ 0 w 12192001"/>
              <a:gd name="connsiteY4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767096 w 12192001"/>
              <a:gd name="connsiteY15" fmla="*/ 594002 h 4815840"/>
              <a:gd name="connsiteX16" fmla="*/ 11767372 w 12192001"/>
              <a:gd name="connsiteY16" fmla="*/ 595358 h 4815840"/>
              <a:gd name="connsiteX17" fmla="*/ 11767372 w 12192001"/>
              <a:gd name="connsiteY17" fmla="*/ 597171 h 4815840"/>
              <a:gd name="connsiteX18" fmla="*/ 11767372 w 12192001"/>
              <a:gd name="connsiteY18" fmla="*/ 611858 h 4815840"/>
              <a:gd name="connsiteX19" fmla="*/ 11767372 w 12192001"/>
              <a:gd name="connsiteY19" fmla="*/ 615325 h 4815840"/>
              <a:gd name="connsiteX20" fmla="*/ 11743950 w 12192001"/>
              <a:gd name="connsiteY20" fmla="*/ 639812 h 4815840"/>
              <a:gd name="connsiteX21" fmla="*/ 11507578 w 12192001"/>
              <a:gd name="connsiteY21" fmla="*/ 641481 h 4815840"/>
              <a:gd name="connsiteX22" fmla="*/ 11481927 w 12192001"/>
              <a:gd name="connsiteY22" fmla="*/ 615325 h 4815840"/>
              <a:gd name="connsiteX23" fmla="*/ 11481927 w 12192001"/>
              <a:gd name="connsiteY23" fmla="*/ 611858 h 4815840"/>
              <a:gd name="connsiteX24" fmla="*/ 11481927 w 12192001"/>
              <a:gd name="connsiteY24" fmla="*/ 609076 h 4815840"/>
              <a:gd name="connsiteX25" fmla="*/ 11481926 w 12192001"/>
              <a:gd name="connsiteY25" fmla="*/ 609076 h 4815840"/>
              <a:gd name="connsiteX26" fmla="*/ 11480356 w 12192001"/>
              <a:gd name="connsiteY26" fmla="*/ 524982 h 4815840"/>
              <a:gd name="connsiteX27" fmla="*/ 11479696 w 12192001"/>
              <a:gd name="connsiteY27" fmla="*/ 521721 h 4815840"/>
              <a:gd name="connsiteX28" fmla="*/ 11493943 w 12192001"/>
              <a:gd name="connsiteY28" fmla="*/ 500271 h 4815840"/>
              <a:gd name="connsiteX29" fmla="*/ 11501374 w 12192001"/>
              <a:gd name="connsiteY29" fmla="*/ 498774 h 4815840"/>
              <a:gd name="connsiteX30" fmla="*/ 11501350 w 12192001"/>
              <a:gd name="connsiteY30" fmla="*/ 498442 h 4815840"/>
              <a:gd name="connsiteX31" fmla="*/ 11528691 w 12192001"/>
              <a:gd name="connsiteY31" fmla="*/ 495886 h 4815840"/>
              <a:gd name="connsiteX32" fmla="*/ 11539182 w 12192001"/>
              <a:gd name="connsiteY32" fmla="*/ 495676 h 4815840"/>
              <a:gd name="connsiteX33" fmla="*/ 11539262 w 12192001"/>
              <a:gd name="connsiteY33" fmla="*/ 495660 h 4815840"/>
              <a:gd name="connsiteX34" fmla="*/ 11539328 w 12192001"/>
              <a:gd name="connsiteY34" fmla="*/ 495673 h 4815840"/>
              <a:gd name="connsiteX35" fmla="*/ 11540000 w 12192001"/>
              <a:gd name="connsiteY35" fmla="*/ 495660 h 4815840"/>
              <a:gd name="connsiteX36" fmla="*/ 11624371 w 12192001"/>
              <a:gd name="connsiteY36" fmla="*/ 349989 h 4815840"/>
              <a:gd name="connsiteX37" fmla="*/ 11412281 w 12192001"/>
              <a:gd name="connsiteY37" fmla="*/ 571943 h 4815840"/>
              <a:gd name="connsiteX38" fmla="*/ 11624371 w 12192001"/>
              <a:gd name="connsiteY38" fmla="*/ 793897 h 4815840"/>
              <a:gd name="connsiteX39" fmla="*/ 11836460 w 12192001"/>
              <a:gd name="connsiteY39" fmla="*/ 571943 h 4815840"/>
              <a:gd name="connsiteX40" fmla="*/ 11624371 w 12192001"/>
              <a:gd name="connsiteY40" fmla="*/ 349989 h 4815840"/>
              <a:gd name="connsiteX41" fmla="*/ 0 w 12192001"/>
              <a:gd name="connsiteY41" fmla="*/ 0 h 4815840"/>
              <a:gd name="connsiteX42" fmla="*/ 12192001 w 12192001"/>
              <a:gd name="connsiteY42" fmla="*/ 0 h 4815840"/>
              <a:gd name="connsiteX43" fmla="*/ 12192001 w 12192001"/>
              <a:gd name="connsiteY43" fmla="*/ 4815840 h 4815840"/>
              <a:gd name="connsiteX44" fmla="*/ 0 w 12192001"/>
              <a:gd name="connsiteY44" fmla="*/ 4815840 h 4815840"/>
              <a:gd name="connsiteX45" fmla="*/ 0 w 12192001"/>
              <a:gd name="connsiteY4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767096 w 12192001"/>
              <a:gd name="connsiteY14" fmla="*/ 594002 h 4815840"/>
              <a:gd name="connsiteX15" fmla="*/ 11767372 w 12192001"/>
              <a:gd name="connsiteY15" fmla="*/ 595358 h 4815840"/>
              <a:gd name="connsiteX16" fmla="*/ 11767372 w 12192001"/>
              <a:gd name="connsiteY16" fmla="*/ 597171 h 4815840"/>
              <a:gd name="connsiteX17" fmla="*/ 11767372 w 12192001"/>
              <a:gd name="connsiteY17" fmla="*/ 611858 h 4815840"/>
              <a:gd name="connsiteX18" fmla="*/ 11767372 w 12192001"/>
              <a:gd name="connsiteY18" fmla="*/ 615325 h 4815840"/>
              <a:gd name="connsiteX19" fmla="*/ 11743950 w 12192001"/>
              <a:gd name="connsiteY19" fmla="*/ 639812 h 4815840"/>
              <a:gd name="connsiteX20" fmla="*/ 11507578 w 12192001"/>
              <a:gd name="connsiteY20" fmla="*/ 641481 h 4815840"/>
              <a:gd name="connsiteX21" fmla="*/ 11481927 w 12192001"/>
              <a:gd name="connsiteY21" fmla="*/ 615325 h 4815840"/>
              <a:gd name="connsiteX22" fmla="*/ 11481927 w 12192001"/>
              <a:gd name="connsiteY22" fmla="*/ 611858 h 4815840"/>
              <a:gd name="connsiteX23" fmla="*/ 11481927 w 12192001"/>
              <a:gd name="connsiteY23" fmla="*/ 609076 h 4815840"/>
              <a:gd name="connsiteX24" fmla="*/ 11481926 w 12192001"/>
              <a:gd name="connsiteY24" fmla="*/ 609076 h 4815840"/>
              <a:gd name="connsiteX25" fmla="*/ 11480356 w 12192001"/>
              <a:gd name="connsiteY25" fmla="*/ 524982 h 4815840"/>
              <a:gd name="connsiteX26" fmla="*/ 11479696 w 12192001"/>
              <a:gd name="connsiteY26" fmla="*/ 521721 h 4815840"/>
              <a:gd name="connsiteX27" fmla="*/ 11493943 w 12192001"/>
              <a:gd name="connsiteY27" fmla="*/ 500271 h 4815840"/>
              <a:gd name="connsiteX28" fmla="*/ 11501374 w 12192001"/>
              <a:gd name="connsiteY28" fmla="*/ 498774 h 4815840"/>
              <a:gd name="connsiteX29" fmla="*/ 11501350 w 12192001"/>
              <a:gd name="connsiteY29" fmla="*/ 498442 h 4815840"/>
              <a:gd name="connsiteX30" fmla="*/ 11528691 w 12192001"/>
              <a:gd name="connsiteY30" fmla="*/ 495886 h 4815840"/>
              <a:gd name="connsiteX31" fmla="*/ 11539182 w 12192001"/>
              <a:gd name="connsiteY31" fmla="*/ 495676 h 4815840"/>
              <a:gd name="connsiteX32" fmla="*/ 11539262 w 12192001"/>
              <a:gd name="connsiteY32" fmla="*/ 495660 h 4815840"/>
              <a:gd name="connsiteX33" fmla="*/ 11539328 w 12192001"/>
              <a:gd name="connsiteY33" fmla="*/ 495673 h 4815840"/>
              <a:gd name="connsiteX34" fmla="*/ 11540000 w 12192001"/>
              <a:gd name="connsiteY34" fmla="*/ 495660 h 4815840"/>
              <a:gd name="connsiteX35" fmla="*/ 11624371 w 12192001"/>
              <a:gd name="connsiteY35" fmla="*/ 349989 h 4815840"/>
              <a:gd name="connsiteX36" fmla="*/ 11412281 w 12192001"/>
              <a:gd name="connsiteY36" fmla="*/ 571943 h 4815840"/>
              <a:gd name="connsiteX37" fmla="*/ 11624371 w 12192001"/>
              <a:gd name="connsiteY37" fmla="*/ 793897 h 4815840"/>
              <a:gd name="connsiteX38" fmla="*/ 11836460 w 12192001"/>
              <a:gd name="connsiteY38" fmla="*/ 571943 h 4815840"/>
              <a:gd name="connsiteX39" fmla="*/ 11624371 w 12192001"/>
              <a:gd name="connsiteY39" fmla="*/ 349989 h 4815840"/>
              <a:gd name="connsiteX40" fmla="*/ 0 w 12192001"/>
              <a:gd name="connsiteY40" fmla="*/ 0 h 4815840"/>
              <a:gd name="connsiteX41" fmla="*/ 12192001 w 12192001"/>
              <a:gd name="connsiteY41" fmla="*/ 0 h 4815840"/>
              <a:gd name="connsiteX42" fmla="*/ 12192001 w 12192001"/>
              <a:gd name="connsiteY42" fmla="*/ 4815840 h 4815840"/>
              <a:gd name="connsiteX43" fmla="*/ 0 w 12192001"/>
              <a:gd name="connsiteY43" fmla="*/ 4815840 h 4815840"/>
              <a:gd name="connsiteX44" fmla="*/ 0 w 12192001"/>
              <a:gd name="connsiteY4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767096 w 12192001"/>
              <a:gd name="connsiteY13" fmla="*/ 594002 h 4815840"/>
              <a:gd name="connsiteX14" fmla="*/ 11767372 w 12192001"/>
              <a:gd name="connsiteY14" fmla="*/ 595358 h 4815840"/>
              <a:gd name="connsiteX15" fmla="*/ 11767372 w 12192001"/>
              <a:gd name="connsiteY15" fmla="*/ 597171 h 4815840"/>
              <a:gd name="connsiteX16" fmla="*/ 11767372 w 12192001"/>
              <a:gd name="connsiteY16" fmla="*/ 611858 h 4815840"/>
              <a:gd name="connsiteX17" fmla="*/ 11767372 w 12192001"/>
              <a:gd name="connsiteY17" fmla="*/ 615325 h 4815840"/>
              <a:gd name="connsiteX18" fmla="*/ 11743950 w 12192001"/>
              <a:gd name="connsiteY18" fmla="*/ 639812 h 4815840"/>
              <a:gd name="connsiteX19" fmla="*/ 11507578 w 12192001"/>
              <a:gd name="connsiteY19" fmla="*/ 641481 h 4815840"/>
              <a:gd name="connsiteX20" fmla="*/ 11481927 w 12192001"/>
              <a:gd name="connsiteY20" fmla="*/ 615325 h 4815840"/>
              <a:gd name="connsiteX21" fmla="*/ 11481927 w 12192001"/>
              <a:gd name="connsiteY21" fmla="*/ 611858 h 4815840"/>
              <a:gd name="connsiteX22" fmla="*/ 11481927 w 12192001"/>
              <a:gd name="connsiteY22" fmla="*/ 609076 h 4815840"/>
              <a:gd name="connsiteX23" fmla="*/ 11481926 w 12192001"/>
              <a:gd name="connsiteY23" fmla="*/ 609076 h 4815840"/>
              <a:gd name="connsiteX24" fmla="*/ 11480356 w 12192001"/>
              <a:gd name="connsiteY24" fmla="*/ 524982 h 4815840"/>
              <a:gd name="connsiteX25" fmla="*/ 11479696 w 12192001"/>
              <a:gd name="connsiteY25" fmla="*/ 521721 h 4815840"/>
              <a:gd name="connsiteX26" fmla="*/ 11493943 w 12192001"/>
              <a:gd name="connsiteY26" fmla="*/ 500271 h 4815840"/>
              <a:gd name="connsiteX27" fmla="*/ 11501374 w 12192001"/>
              <a:gd name="connsiteY27" fmla="*/ 498774 h 4815840"/>
              <a:gd name="connsiteX28" fmla="*/ 11501350 w 12192001"/>
              <a:gd name="connsiteY28" fmla="*/ 498442 h 4815840"/>
              <a:gd name="connsiteX29" fmla="*/ 11528691 w 12192001"/>
              <a:gd name="connsiteY29" fmla="*/ 495886 h 4815840"/>
              <a:gd name="connsiteX30" fmla="*/ 11539182 w 12192001"/>
              <a:gd name="connsiteY30" fmla="*/ 495676 h 4815840"/>
              <a:gd name="connsiteX31" fmla="*/ 11539262 w 12192001"/>
              <a:gd name="connsiteY31" fmla="*/ 495660 h 4815840"/>
              <a:gd name="connsiteX32" fmla="*/ 11539328 w 12192001"/>
              <a:gd name="connsiteY32" fmla="*/ 495673 h 4815840"/>
              <a:gd name="connsiteX33" fmla="*/ 11540000 w 12192001"/>
              <a:gd name="connsiteY33" fmla="*/ 495660 h 4815840"/>
              <a:gd name="connsiteX34" fmla="*/ 11624371 w 12192001"/>
              <a:gd name="connsiteY34" fmla="*/ 349989 h 4815840"/>
              <a:gd name="connsiteX35" fmla="*/ 11412281 w 12192001"/>
              <a:gd name="connsiteY35" fmla="*/ 571943 h 4815840"/>
              <a:gd name="connsiteX36" fmla="*/ 11624371 w 12192001"/>
              <a:gd name="connsiteY36" fmla="*/ 793897 h 4815840"/>
              <a:gd name="connsiteX37" fmla="*/ 11836460 w 12192001"/>
              <a:gd name="connsiteY37" fmla="*/ 571943 h 4815840"/>
              <a:gd name="connsiteX38" fmla="*/ 11624371 w 12192001"/>
              <a:gd name="connsiteY38" fmla="*/ 349989 h 4815840"/>
              <a:gd name="connsiteX39" fmla="*/ 0 w 12192001"/>
              <a:gd name="connsiteY39" fmla="*/ 0 h 4815840"/>
              <a:gd name="connsiteX40" fmla="*/ 12192001 w 12192001"/>
              <a:gd name="connsiteY40" fmla="*/ 0 h 4815840"/>
              <a:gd name="connsiteX41" fmla="*/ 12192001 w 12192001"/>
              <a:gd name="connsiteY41" fmla="*/ 4815840 h 4815840"/>
              <a:gd name="connsiteX42" fmla="*/ 0 w 12192001"/>
              <a:gd name="connsiteY42" fmla="*/ 4815840 h 4815840"/>
              <a:gd name="connsiteX43" fmla="*/ 0 w 12192001"/>
              <a:gd name="connsiteY4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743950 w 12192001"/>
              <a:gd name="connsiteY17" fmla="*/ 639812 h 4815840"/>
              <a:gd name="connsiteX18" fmla="*/ 11507578 w 12192001"/>
              <a:gd name="connsiteY18" fmla="*/ 641481 h 4815840"/>
              <a:gd name="connsiteX19" fmla="*/ 11481927 w 12192001"/>
              <a:gd name="connsiteY19" fmla="*/ 615325 h 4815840"/>
              <a:gd name="connsiteX20" fmla="*/ 11481927 w 12192001"/>
              <a:gd name="connsiteY20" fmla="*/ 611858 h 4815840"/>
              <a:gd name="connsiteX21" fmla="*/ 11481927 w 12192001"/>
              <a:gd name="connsiteY21" fmla="*/ 609076 h 4815840"/>
              <a:gd name="connsiteX22" fmla="*/ 11481926 w 12192001"/>
              <a:gd name="connsiteY22" fmla="*/ 609076 h 4815840"/>
              <a:gd name="connsiteX23" fmla="*/ 11480356 w 12192001"/>
              <a:gd name="connsiteY23" fmla="*/ 524982 h 4815840"/>
              <a:gd name="connsiteX24" fmla="*/ 11479696 w 12192001"/>
              <a:gd name="connsiteY24" fmla="*/ 521721 h 4815840"/>
              <a:gd name="connsiteX25" fmla="*/ 11493943 w 12192001"/>
              <a:gd name="connsiteY25" fmla="*/ 500271 h 4815840"/>
              <a:gd name="connsiteX26" fmla="*/ 11501374 w 12192001"/>
              <a:gd name="connsiteY26" fmla="*/ 498774 h 4815840"/>
              <a:gd name="connsiteX27" fmla="*/ 11501350 w 12192001"/>
              <a:gd name="connsiteY27" fmla="*/ 498442 h 4815840"/>
              <a:gd name="connsiteX28" fmla="*/ 11528691 w 12192001"/>
              <a:gd name="connsiteY28" fmla="*/ 495886 h 4815840"/>
              <a:gd name="connsiteX29" fmla="*/ 11539182 w 12192001"/>
              <a:gd name="connsiteY29" fmla="*/ 495676 h 4815840"/>
              <a:gd name="connsiteX30" fmla="*/ 11539262 w 12192001"/>
              <a:gd name="connsiteY30" fmla="*/ 495660 h 4815840"/>
              <a:gd name="connsiteX31" fmla="*/ 11539328 w 12192001"/>
              <a:gd name="connsiteY31" fmla="*/ 495673 h 4815840"/>
              <a:gd name="connsiteX32" fmla="*/ 11540000 w 12192001"/>
              <a:gd name="connsiteY32" fmla="*/ 495660 h 4815840"/>
              <a:gd name="connsiteX33" fmla="*/ 11624371 w 12192001"/>
              <a:gd name="connsiteY33" fmla="*/ 349989 h 4815840"/>
              <a:gd name="connsiteX34" fmla="*/ 11412281 w 12192001"/>
              <a:gd name="connsiteY34" fmla="*/ 571943 h 4815840"/>
              <a:gd name="connsiteX35" fmla="*/ 11624371 w 12192001"/>
              <a:gd name="connsiteY35" fmla="*/ 793897 h 4815840"/>
              <a:gd name="connsiteX36" fmla="*/ 11836460 w 12192001"/>
              <a:gd name="connsiteY36" fmla="*/ 571943 h 4815840"/>
              <a:gd name="connsiteX37" fmla="*/ 11624371 w 12192001"/>
              <a:gd name="connsiteY37" fmla="*/ 349989 h 4815840"/>
              <a:gd name="connsiteX38" fmla="*/ 0 w 12192001"/>
              <a:gd name="connsiteY38" fmla="*/ 0 h 4815840"/>
              <a:gd name="connsiteX39" fmla="*/ 12192001 w 12192001"/>
              <a:gd name="connsiteY39" fmla="*/ 0 h 4815840"/>
              <a:gd name="connsiteX40" fmla="*/ 12192001 w 12192001"/>
              <a:gd name="connsiteY40" fmla="*/ 4815840 h 4815840"/>
              <a:gd name="connsiteX41" fmla="*/ 0 w 12192001"/>
              <a:gd name="connsiteY41" fmla="*/ 4815840 h 4815840"/>
              <a:gd name="connsiteX42" fmla="*/ 0 w 12192001"/>
              <a:gd name="connsiteY4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507578 w 12192001"/>
              <a:gd name="connsiteY17" fmla="*/ 641481 h 4815840"/>
              <a:gd name="connsiteX18" fmla="*/ 11481927 w 12192001"/>
              <a:gd name="connsiteY18" fmla="*/ 615325 h 4815840"/>
              <a:gd name="connsiteX19" fmla="*/ 11481927 w 12192001"/>
              <a:gd name="connsiteY19" fmla="*/ 611858 h 4815840"/>
              <a:gd name="connsiteX20" fmla="*/ 11481927 w 12192001"/>
              <a:gd name="connsiteY20" fmla="*/ 609076 h 4815840"/>
              <a:gd name="connsiteX21" fmla="*/ 11481926 w 12192001"/>
              <a:gd name="connsiteY21" fmla="*/ 609076 h 4815840"/>
              <a:gd name="connsiteX22" fmla="*/ 11480356 w 12192001"/>
              <a:gd name="connsiteY22" fmla="*/ 524982 h 4815840"/>
              <a:gd name="connsiteX23" fmla="*/ 11479696 w 12192001"/>
              <a:gd name="connsiteY23" fmla="*/ 521721 h 4815840"/>
              <a:gd name="connsiteX24" fmla="*/ 11493943 w 12192001"/>
              <a:gd name="connsiteY24" fmla="*/ 500271 h 4815840"/>
              <a:gd name="connsiteX25" fmla="*/ 11501374 w 12192001"/>
              <a:gd name="connsiteY25" fmla="*/ 498774 h 4815840"/>
              <a:gd name="connsiteX26" fmla="*/ 11501350 w 12192001"/>
              <a:gd name="connsiteY26" fmla="*/ 498442 h 4815840"/>
              <a:gd name="connsiteX27" fmla="*/ 11528691 w 12192001"/>
              <a:gd name="connsiteY27" fmla="*/ 495886 h 4815840"/>
              <a:gd name="connsiteX28" fmla="*/ 11539182 w 12192001"/>
              <a:gd name="connsiteY28" fmla="*/ 495676 h 4815840"/>
              <a:gd name="connsiteX29" fmla="*/ 11539262 w 12192001"/>
              <a:gd name="connsiteY29" fmla="*/ 495660 h 4815840"/>
              <a:gd name="connsiteX30" fmla="*/ 11539328 w 12192001"/>
              <a:gd name="connsiteY30" fmla="*/ 495673 h 4815840"/>
              <a:gd name="connsiteX31" fmla="*/ 11540000 w 12192001"/>
              <a:gd name="connsiteY31" fmla="*/ 495660 h 4815840"/>
              <a:gd name="connsiteX32" fmla="*/ 11624371 w 12192001"/>
              <a:gd name="connsiteY32" fmla="*/ 349989 h 4815840"/>
              <a:gd name="connsiteX33" fmla="*/ 11412281 w 12192001"/>
              <a:gd name="connsiteY33" fmla="*/ 571943 h 4815840"/>
              <a:gd name="connsiteX34" fmla="*/ 11624371 w 12192001"/>
              <a:gd name="connsiteY34" fmla="*/ 793897 h 4815840"/>
              <a:gd name="connsiteX35" fmla="*/ 11836460 w 12192001"/>
              <a:gd name="connsiteY35" fmla="*/ 571943 h 4815840"/>
              <a:gd name="connsiteX36" fmla="*/ 11624371 w 12192001"/>
              <a:gd name="connsiteY36" fmla="*/ 349989 h 4815840"/>
              <a:gd name="connsiteX37" fmla="*/ 0 w 12192001"/>
              <a:gd name="connsiteY37" fmla="*/ 0 h 4815840"/>
              <a:gd name="connsiteX38" fmla="*/ 12192001 w 12192001"/>
              <a:gd name="connsiteY38" fmla="*/ 0 h 4815840"/>
              <a:gd name="connsiteX39" fmla="*/ 12192001 w 12192001"/>
              <a:gd name="connsiteY39" fmla="*/ 4815840 h 4815840"/>
              <a:gd name="connsiteX40" fmla="*/ 0 w 12192001"/>
              <a:gd name="connsiteY40" fmla="*/ 4815840 h 4815840"/>
              <a:gd name="connsiteX41" fmla="*/ 0 w 12192001"/>
              <a:gd name="connsiteY4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767372 w 12192001"/>
              <a:gd name="connsiteY15" fmla="*/ 615325 h 4815840"/>
              <a:gd name="connsiteX16" fmla="*/ 11507578 w 12192001"/>
              <a:gd name="connsiteY16" fmla="*/ 641481 h 4815840"/>
              <a:gd name="connsiteX17" fmla="*/ 11481927 w 12192001"/>
              <a:gd name="connsiteY17" fmla="*/ 615325 h 4815840"/>
              <a:gd name="connsiteX18" fmla="*/ 11481927 w 12192001"/>
              <a:gd name="connsiteY18" fmla="*/ 611858 h 4815840"/>
              <a:gd name="connsiteX19" fmla="*/ 11481927 w 12192001"/>
              <a:gd name="connsiteY19" fmla="*/ 609076 h 4815840"/>
              <a:gd name="connsiteX20" fmla="*/ 11481926 w 12192001"/>
              <a:gd name="connsiteY20" fmla="*/ 609076 h 4815840"/>
              <a:gd name="connsiteX21" fmla="*/ 11480356 w 12192001"/>
              <a:gd name="connsiteY21" fmla="*/ 524982 h 4815840"/>
              <a:gd name="connsiteX22" fmla="*/ 11479696 w 12192001"/>
              <a:gd name="connsiteY22" fmla="*/ 521721 h 4815840"/>
              <a:gd name="connsiteX23" fmla="*/ 11493943 w 12192001"/>
              <a:gd name="connsiteY23" fmla="*/ 500271 h 4815840"/>
              <a:gd name="connsiteX24" fmla="*/ 11501374 w 12192001"/>
              <a:gd name="connsiteY24" fmla="*/ 498774 h 4815840"/>
              <a:gd name="connsiteX25" fmla="*/ 11501350 w 12192001"/>
              <a:gd name="connsiteY25" fmla="*/ 498442 h 4815840"/>
              <a:gd name="connsiteX26" fmla="*/ 11528691 w 12192001"/>
              <a:gd name="connsiteY26" fmla="*/ 495886 h 4815840"/>
              <a:gd name="connsiteX27" fmla="*/ 11539182 w 12192001"/>
              <a:gd name="connsiteY27" fmla="*/ 495676 h 4815840"/>
              <a:gd name="connsiteX28" fmla="*/ 11539262 w 12192001"/>
              <a:gd name="connsiteY28" fmla="*/ 495660 h 4815840"/>
              <a:gd name="connsiteX29" fmla="*/ 11539328 w 12192001"/>
              <a:gd name="connsiteY29" fmla="*/ 495673 h 4815840"/>
              <a:gd name="connsiteX30" fmla="*/ 11540000 w 12192001"/>
              <a:gd name="connsiteY30" fmla="*/ 495660 h 4815840"/>
              <a:gd name="connsiteX31" fmla="*/ 11624371 w 12192001"/>
              <a:gd name="connsiteY31" fmla="*/ 349989 h 4815840"/>
              <a:gd name="connsiteX32" fmla="*/ 11412281 w 12192001"/>
              <a:gd name="connsiteY32" fmla="*/ 571943 h 4815840"/>
              <a:gd name="connsiteX33" fmla="*/ 11624371 w 12192001"/>
              <a:gd name="connsiteY33" fmla="*/ 793897 h 4815840"/>
              <a:gd name="connsiteX34" fmla="*/ 11836460 w 12192001"/>
              <a:gd name="connsiteY34" fmla="*/ 571943 h 4815840"/>
              <a:gd name="connsiteX35" fmla="*/ 11624371 w 12192001"/>
              <a:gd name="connsiteY35" fmla="*/ 349989 h 4815840"/>
              <a:gd name="connsiteX36" fmla="*/ 0 w 12192001"/>
              <a:gd name="connsiteY36" fmla="*/ 0 h 4815840"/>
              <a:gd name="connsiteX37" fmla="*/ 12192001 w 12192001"/>
              <a:gd name="connsiteY37" fmla="*/ 0 h 4815840"/>
              <a:gd name="connsiteX38" fmla="*/ 12192001 w 12192001"/>
              <a:gd name="connsiteY38" fmla="*/ 4815840 h 4815840"/>
              <a:gd name="connsiteX39" fmla="*/ 0 w 12192001"/>
              <a:gd name="connsiteY39" fmla="*/ 4815840 h 4815840"/>
              <a:gd name="connsiteX40" fmla="*/ 0 w 12192001"/>
              <a:gd name="connsiteY4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507578 w 12192001"/>
              <a:gd name="connsiteY15" fmla="*/ 641481 h 4815840"/>
              <a:gd name="connsiteX16" fmla="*/ 11481927 w 12192001"/>
              <a:gd name="connsiteY16" fmla="*/ 615325 h 4815840"/>
              <a:gd name="connsiteX17" fmla="*/ 11481927 w 12192001"/>
              <a:gd name="connsiteY17" fmla="*/ 611858 h 4815840"/>
              <a:gd name="connsiteX18" fmla="*/ 11481927 w 12192001"/>
              <a:gd name="connsiteY18" fmla="*/ 609076 h 4815840"/>
              <a:gd name="connsiteX19" fmla="*/ 11481926 w 12192001"/>
              <a:gd name="connsiteY19" fmla="*/ 609076 h 4815840"/>
              <a:gd name="connsiteX20" fmla="*/ 11480356 w 12192001"/>
              <a:gd name="connsiteY20" fmla="*/ 524982 h 4815840"/>
              <a:gd name="connsiteX21" fmla="*/ 11479696 w 12192001"/>
              <a:gd name="connsiteY21" fmla="*/ 521721 h 4815840"/>
              <a:gd name="connsiteX22" fmla="*/ 11493943 w 12192001"/>
              <a:gd name="connsiteY22" fmla="*/ 500271 h 4815840"/>
              <a:gd name="connsiteX23" fmla="*/ 11501374 w 12192001"/>
              <a:gd name="connsiteY23" fmla="*/ 498774 h 4815840"/>
              <a:gd name="connsiteX24" fmla="*/ 11501350 w 12192001"/>
              <a:gd name="connsiteY24" fmla="*/ 498442 h 4815840"/>
              <a:gd name="connsiteX25" fmla="*/ 11528691 w 12192001"/>
              <a:gd name="connsiteY25" fmla="*/ 495886 h 4815840"/>
              <a:gd name="connsiteX26" fmla="*/ 11539182 w 12192001"/>
              <a:gd name="connsiteY26" fmla="*/ 495676 h 4815840"/>
              <a:gd name="connsiteX27" fmla="*/ 11539262 w 12192001"/>
              <a:gd name="connsiteY27" fmla="*/ 495660 h 4815840"/>
              <a:gd name="connsiteX28" fmla="*/ 11539328 w 12192001"/>
              <a:gd name="connsiteY28" fmla="*/ 495673 h 4815840"/>
              <a:gd name="connsiteX29" fmla="*/ 11540000 w 12192001"/>
              <a:gd name="connsiteY29" fmla="*/ 495660 h 4815840"/>
              <a:gd name="connsiteX30" fmla="*/ 11624371 w 12192001"/>
              <a:gd name="connsiteY30" fmla="*/ 349989 h 4815840"/>
              <a:gd name="connsiteX31" fmla="*/ 11412281 w 12192001"/>
              <a:gd name="connsiteY31" fmla="*/ 571943 h 4815840"/>
              <a:gd name="connsiteX32" fmla="*/ 11624371 w 12192001"/>
              <a:gd name="connsiteY32" fmla="*/ 793897 h 4815840"/>
              <a:gd name="connsiteX33" fmla="*/ 11836460 w 12192001"/>
              <a:gd name="connsiteY33" fmla="*/ 571943 h 4815840"/>
              <a:gd name="connsiteX34" fmla="*/ 11624371 w 12192001"/>
              <a:gd name="connsiteY34" fmla="*/ 349989 h 4815840"/>
              <a:gd name="connsiteX35" fmla="*/ 0 w 12192001"/>
              <a:gd name="connsiteY35" fmla="*/ 0 h 4815840"/>
              <a:gd name="connsiteX36" fmla="*/ 12192001 w 12192001"/>
              <a:gd name="connsiteY36" fmla="*/ 0 h 4815840"/>
              <a:gd name="connsiteX37" fmla="*/ 12192001 w 12192001"/>
              <a:gd name="connsiteY37" fmla="*/ 4815840 h 4815840"/>
              <a:gd name="connsiteX38" fmla="*/ 0 w 12192001"/>
              <a:gd name="connsiteY38" fmla="*/ 4815840 h 4815840"/>
              <a:gd name="connsiteX39" fmla="*/ 0 w 12192001"/>
              <a:gd name="connsiteY3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507578 w 12192001"/>
              <a:gd name="connsiteY14" fmla="*/ 641481 h 4815840"/>
              <a:gd name="connsiteX15" fmla="*/ 11481927 w 12192001"/>
              <a:gd name="connsiteY15" fmla="*/ 615325 h 4815840"/>
              <a:gd name="connsiteX16" fmla="*/ 11481927 w 12192001"/>
              <a:gd name="connsiteY16" fmla="*/ 611858 h 4815840"/>
              <a:gd name="connsiteX17" fmla="*/ 11481927 w 12192001"/>
              <a:gd name="connsiteY17" fmla="*/ 609076 h 4815840"/>
              <a:gd name="connsiteX18" fmla="*/ 11481926 w 12192001"/>
              <a:gd name="connsiteY18" fmla="*/ 609076 h 4815840"/>
              <a:gd name="connsiteX19" fmla="*/ 11480356 w 12192001"/>
              <a:gd name="connsiteY19" fmla="*/ 524982 h 4815840"/>
              <a:gd name="connsiteX20" fmla="*/ 11479696 w 12192001"/>
              <a:gd name="connsiteY20" fmla="*/ 521721 h 4815840"/>
              <a:gd name="connsiteX21" fmla="*/ 11493943 w 12192001"/>
              <a:gd name="connsiteY21" fmla="*/ 500271 h 4815840"/>
              <a:gd name="connsiteX22" fmla="*/ 11501374 w 12192001"/>
              <a:gd name="connsiteY22" fmla="*/ 498774 h 4815840"/>
              <a:gd name="connsiteX23" fmla="*/ 11501350 w 12192001"/>
              <a:gd name="connsiteY23" fmla="*/ 498442 h 4815840"/>
              <a:gd name="connsiteX24" fmla="*/ 11528691 w 12192001"/>
              <a:gd name="connsiteY24" fmla="*/ 495886 h 4815840"/>
              <a:gd name="connsiteX25" fmla="*/ 11539182 w 12192001"/>
              <a:gd name="connsiteY25" fmla="*/ 495676 h 4815840"/>
              <a:gd name="connsiteX26" fmla="*/ 11539262 w 12192001"/>
              <a:gd name="connsiteY26" fmla="*/ 495660 h 4815840"/>
              <a:gd name="connsiteX27" fmla="*/ 11539328 w 12192001"/>
              <a:gd name="connsiteY27" fmla="*/ 495673 h 4815840"/>
              <a:gd name="connsiteX28" fmla="*/ 11540000 w 12192001"/>
              <a:gd name="connsiteY28" fmla="*/ 495660 h 4815840"/>
              <a:gd name="connsiteX29" fmla="*/ 11624371 w 12192001"/>
              <a:gd name="connsiteY29" fmla="*/ 349989 h 4815840"/>
              <a:gd name="connsiteX30" fmla="*/ 11412281 w 12192001"/>
              <a:gd name="connsiteY30" fmla="*/ 571943 h 4815840"/>
              <a:gd name="connsiteX31" fmla="*/ 11624371 w 12192001"/>
              <a:gd name="connsiteY31" fmla="*/ 793897 h 4815840"/>
              <a:gd name="connsiteX32" fmla="*/ 11836460 w 12192001"/>
              <a:gd name="connsiteY32" fmla="*/ 571943 h 4815840"/>
              <a:gd name="connsiteX33" fmla="*/ 11624371 w 12192001"/>
              <a:gd name="connsiteY33" fmla="*/ 349989 h 4815840"/>
              <a:gd name="connsiteX34" fmla="*/ 0 w 12192001"/>
              <a:gd name="connsiteY34" fmla="*/ 0 h 4815840"/>
              <a:gd name="connsiteX35" fmla="*/ 12192001 w 12192001"/>
              <a:gd name="connsiteY35" fmla="*/ 0 h 4815840"/>
              <a:gd name="connsiteX36" fmla="*/ 12192001 w 12192001"/>
              <a:gd name="connsiteY36" fmla="*/ 4815840 h 4815840"/>
              <a:gd name="connsiteX37" fmla="*/ 0 w 12192001"/>
              <a:gd name="connsiteY37" fmla="*/ 4815840 h 4815840"/>
              <a:gd name="connsiteX38" fmla="*/ 0 w 12192001"/>
              <a:gd name="connsiteY3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507578 w 12192001"/>
              <a:gd name="connsiteY13" fmla="*/ 641481 h 4815840"/>
              <a:gd name="connsiteX14" fmla="*/ 11481927 w 12192001"/>
              <a:gd name="connsiteY14" fmla="*/ 615325 h 4815840"/>
              <a:gd name="connsiteX15" fmla="*/ 11481927 w 12192001"/>
              <a:gd name="connsiteY15" fmla="*/ 611858 h 4815840"/>
              <a:gd name="connsiteX16" fmla="*/ 11481927 w 12192001"/>
              <a:gd name="connsiteY16" fmla="*/ 609076 h 4815840"/>
              <a:gd name="connsiteX17" fmla="*/ 11481926 w 12192001"/>
              <a:gd name="connsiteY17" fmla="*/ 609076 h 4815840"/>
              <a:gd name="connsiteX18" fmla="*/ 11480356 w 12192001"/>
              <a:gd name="connsiteY18" fmla="*/ 524982 h 4815840"/>
              <a:gd name="connsiteX19" fmla="*/ 11479696 w 12192001"/>
              <a:gd name="connsiteY19" fmla="*/ 521721 h 4815840"/>
              <a:gd name="connsiteX20" fmla="*/ 11493943 w 12192001"/>
              <a:gd name="connsiteY20" fmla="*/ 500271 h 4815840"/>
              <a:gd name="connsiteX21" fmla="*/ 11501374 w 12192001"/>
              <a:gd name="connsiteY21" fmla="*/ 498774 h 4815840"/>
              <a:gd name="connsiteX22" fmla="*/ 11501350 w 12192001"/>
              <a:gd name="connsiteY22" fmla="*/ 498442 h 4815840"/>
              <a:gd name="connsiteX23" fmla="*/ 11528691 w 12192001"/>
              <a:gd name="connsiteY23" fmla="*/ 495886 h 4815840"/>
              <a:gd name="connsiteX24" fmla="*/ 11539182 w 12192001"/>
              <a:gd name="connsiteY24" fmla="*/ 495676 h 4815840"/>
              <a:gd name="connsiteX25" fmla="*/ 11539262 w 12192001"/>
              <a:gd name="connsiteY25" fmla="*/ 495660 h 4815840"/>
              <a:gd name="connsiteX26" fmla="*/ 11539328 w 12192001"/>
              <a:gd name="connsiteY26" fmla="*/ 495673 h 4815840"/>
              <a:gd name="connsiteX27" fmla="*/ 11540000 w 12192001"/>
              <a:gd name="connsiteY27" fmla="*/ 495660 h 4815840"/>
              <a:gd name="connsiteX28" fmla="*/ 11624371 w 12192001"/>
              <a:gd name="connsiteY28" fmla="*/ 349989 h 4815840"/>
              <a:gd name="connsiteX29" fmla="*/ 11412281 w 12192001"/>
              <a:gd name="connsiteY29" fmla="*/ 571943 h 4815840"/>
              <a:gd name="connsiteX30" fmla="*/ 11624371 w 12192001"/>
              <a:gd name="connsiteY30" fmla="*/ 793897 h 4815840"/>
              <a:gd name="connsiteX31" fmla="*/ 11836460 w 12192001"/>
              <a:gd name="connsiteY31" fmla="*/ 571943 h 4815840"/>
              <a:gd name="connsiteX32" fmla="*/ 11624371 w 12192001"/>
              <a:gd name="connsiteY32" fmla="*/ 349989 h 4815840"/>
              <a:gd name="connsiteX33" fmla="*/ 0 w 12192001"/>
              <a:gd name="connsiteY33" fmla="*/ 0 h 4815840"/>
              <a:gd name="connsiteX34" fmla="*/ 12192001 w 12192001"/>
              <a:gd name="connsiteY34" fmla="*/ 0 h 4815840"/>
              <a:gd name="connsiteX35" fmla="*/ 12192001 w 12192001"/>
              <a:gd name="connsiteY35" fmla="*/ 4815840 h 4815840"/>
              <a:gd name="connsiteX36" fmla="*/ 0 w 12192001"/>
              <a:gd name="connsiteY36" fmla="*/ 4815840 h 4815840"/>
              <a:gd name="connsiteX37" fmla="*/ 0 w 12192001"/>
              <a:gd name="connsiteY3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1926 w 12192001"/>
              <a:gd name="connsiteY16" fmla="*/ 609076 h 4815840"/>
              <a:gd name="connsiteX17" fmla="*/ 11480356 w 12192001"/>
              <a:gd name="connsiteY17" fmla="*/ 524982 h 4815840"/>
              <a:gd name="connsiteX18" fmla="*/ 11479696 w 12192001"/>
              <a:gd name="connsiteY18" fmla="*/ 521721 h 4815840"/>
              <a:gd name="connsiteX19" fmla="*/ 11493943 w 12192001"/>
              <a:gd name="connsiteY19" fmla="*/ 500271 h 4815840"/>
              <a:gd name="connsiteX20" fmla="*/ 11501374 w 12192001"/>
              <a:gd name="connsiteY20" fmla="*/ 498774 h 4815840"/>
              <a:gd name="connsiteX21" fmla="*/ 11501350 w 12192001"/>
              <a:gd name="connsiteY21" fmla="*/ 498442 h 4815840"/>
              <a:gd name="connsiteX22" fmla="*/ 11528691 w 12192001"/>
              <a:gd name="connsiteY22" fmla="*/ 495886 h 4815840"/>
              <a:gd name="connsiteX23" fmla="*/ 11539182 w 12192001"/>
              <a:gd name="connsiteY23" fmla="*/ 495676 h 4815840"/>
              <a:gd name="connsiteX24" fmla="*/ 11539262 w 12192001"/>
              <a:gd name="connsiteY24" fmla="*/ 495660 h 4815840"/>
              <a:gd name="connsiteX25" fmla="*/ 11539328 w 12192001"/>
              <a:gd name="connsiteY25" fmla="*/ 495673 h 4815840"/>
              <a:gd name="connsiteX26" fmla="*/ 11540000 w 12192001"/>
              <a:gd name="connsiteY26" fmla="*/ 495660 h 4815840"/>
              <a:gd name="connsiteX27" fmla="*/ 11624371 w 12192001"/>
              <a:gd name="connsiteY27" fmla="*/ 349989 h 4815840"/>
              <a:gd name="connsiteX28" fmla="*/ 11412281 w 12192001"/>
              <a:gd name="connsiteY28" fmla="*/ 571943 h 4815840"/>
              <a:gd name="connsiteX29" fmla="*/ 11624371 w 12192001"/>
              <a:gd name="connsiteY29" fmla="*/ 793897 h 4815840"/>
              <a:gd name="connsiteX30" fmla="*/ 11836460 w 12192001"/>
              <a:gd name="connsiteY30" fmla="*/ 571943 h 4815840"/>
              <a:gd name="connsiteX31" fmla="*/ 11624371 w 12192001"/>
              <a:gd name="connsiteY31" fmla="*/ 349989 h 4815840"/>
              <a:gd name="connsiteX32" fmla="*/ 0 w 12192001"/>
              <a:gd name="connsiteY32" fmla="*/ 0 h 4815840"/>
              <a:gd name="connsiteX33" fmla="*/ 12192001 w 12192001"/>
              <a:gd name="connsiteY33" fmla="*/ 0 h 4815840"/>
              <a:gd name="connsiteX34" fmla="*/ 12192001 w 12192001"/>
              <a:gd name="connsiteY34" fmla="*/ 4815840 h 4815840"/>
              <a:gd name="connsiteX35" fmla="*/ 0 w 12192001"/>
              <a:gd name="connsiteY35" fmla="*/ 4815840 h 4815840"/>
              <a:gd name="connsiteX36" fmla="*/ 0 w 12192001"/>
              <a:gd name="connsiteY3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0356 w 12192001"/>
              <a:gd name="connsiteY16" fmla="*/ 524982 h 4815840"/>
              <a:gd name="connsiteX17" fmla="*/ 11479696 w 12192001"/>
              <a:gd name="connsiteY17" fmla="*/ 521721 h 4815840"/>
              <a:gd name="connsiteX18" fmla="*/ 11493943 w 12192001"/>
              <a:gd name="connsiteY18" fmla="*/ 500271 h 4815840"/>
              <a:gd name="connsiteX19" fmla="*/ 11501374 w 12192001"/>
              <a:gd name="connsiteY19" fmla="*/ 498774 h 4815840"/>
              <a:gd name="connsiteX20" fmla="*/ 11501350 w 12192001"/>
              <a:gd name="connsiteY20" fmla="*/ 498442 h 4815840"/>
              <a:gd name="connsiteX21" fmla="*/ 11528691 w 12192001"/>
              <a:gd name="connsiteY21" fmla="*/ 495886 h 4815840"/>
              <a:gd name="connsiteX22" fmla="*/ 11539182 w 12192001"/>
              <a:gd name="connsiteY22" fmla="*/ 495676 h 4815840"/>
              <a:gd name="connsiteX23" fmla="*/ 11539262 w 12192001"/>
              <a:gd name="connsiteY23" fmla="*/ 495660 h 4815840"/>
              <a:gd name="connsiteX24" fmla="*/ 11539328 w 12192001"/>
              <a:gd name="connsiteY24" fmla="*/ 495673 h 4815840"/>
              <a:gd name="connsiteX25" fmla="*/ 11540000 w 12192001"/>
              <a:gd name="connsiteY25" fmla="*/ 495660 h 4815840"/>
              <a:gd name="connsiteX26" fmla="*/ 11624371 w 12192001"/>
              <a:gd name="connsiteY26" fmla="*/ 349989 h 4815840"/>
              <a:gd name="connsiteX27" fmla="*/ 11412281 w 12192001"/>
              <a:gd name="connsiteY27" fmla="*/ 571943 h 4815840"/>
              <a:gd name="connsiteX28" fmla="*/ 11624371 w 12192001"/>
              <a:gd name="connsiteY28" fmla="*/ 793897 h 4815840"/>
              <a:gd name="connsiteX29" fmla="*/ 11836460 w 12192001"/>
              <a:gd name="connsiteY29" fmla="*/ 571943 h 4815840"/>
              <a:gd name="connsiteX30" fmla="*/ 11624371 w 12192001"/>
              <a:gd name="connsiteY30" fmla="*/ 349989 h 4815840"/>
              <a:gd name="connsiteX31" fmla="*/ 0 w 12192001"/>
              <a:gd name="connsiteY31" fmla="*/ 0 h 4815840"/>
              <a:gd name="connsiteX32" fmla="*/ 12192001 w 12192001"/>
              <a:gd name="connsiteY32" fmla="*/ 0 h 4815840"/>
              <a:gd name="connsiteX33" fmla="*/ 12192001 w 12192001"/>
              <a:gd name="connsiteY33" fmla="*/ 4815840 h 4815840"/>
              <a:gd name="connsiteX34" fmla="*/ 0 w 12192001"/>
              <a:gd name="connsiteY34" fmla="*/ 4815840 h 4815840"/>
              <a:gd name="connsiteX35" fmla="*/ 0 w 12192001"/>
              <a:gd name="connsiteY3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1927 w 12192001"/>
              <a:gd name="connsiteY14" fmla="*/ 609076 h 4815840"/>
              <a:gd name="connsiteX15" fmla="*/ 11480356 w 12192001"/>
              <a:gd name="connsiteY15" fmla="*/ 524982 h 4815840"/>
              <a:gd name="connsiteX16" fmla="*/ 11479696 w 12192001"/>
              <a:gd name="connsiteY16" fmla="*/ 521721 h 4815840"/>
              <a:gd name="connsiteX17" fmla="*/ 11493943 w 12192001"/>
              <a:gd name="connsiteY17" fmla="*/ 500271 h 4815840"/>
              <a:gd name="connsiteX18" fmla="*/ 11501374 w 12192001"/>
              <a:gd name="connsiteY18" fmla="*/ 498774 h 4815840"/>
              <a:gd name="connsiteX19" fmla="*/ 11501350 w 12192001"/>
              <a:gd name="connsiteY19" fmla="*/ 498442 h 4815840"/>
              <a:gd name="connsiteX20" fmla="*/ 11528691 w 12192001"/>
              <a:gd name="connsiteY20" fmla="*/ 495886 h 4815840"/>
              <a:gd name="connsiteX21" fmla="*/ 11539182 w 12192001"/>
              <a:gd name="connsiteY21" fmla="*/ 495676 h 4815840"/>
              <a:gd name="connsiteX22" fmla="*/ 11539262 w 12192001"/>
              <a:gd name="connsiteY22" fmla="*/ 495660 h 4815840"/>
              <a:gd name="connsiteX23" fmla="*/ 11539328 w 12192001"/>
              <a:gd name="connsiteY23" fmla="*/ 495673 h 4815840"/>
              <a:gd name="connsiteX24" fmla="*/ 11540000 w 12192001"/>
              <a:gd name="connsiteY24" fmla="*/ 495660 h 4815840"/>
              <a:gd name="connsiteX25" fmla="*/ 11624371 w 12192001"/>
              <a:gd name="connsiteY25" fmla="*/ 349989 h 4815840"/>
              <a:gd name="connsiteX26" fmla="*/ 11412281 w 12192001"/>
              <a:gd name="connsiteY26" fmla="*/ 571943 h 4815840"/>
              <a:gd name="connsiteX27" fmla="*/ 11624371 w 12192001"/>
              <a:gd name="connsiteY27" fmla="*/ 793897 h 4815840"/>
              <a:gd name="connsiteX28" fmla="*/ 11836460 w 12192001"/>
              <a:gd name="connsiteY28" fmla="*/ 571943 h 4815840"/>
              <a:gd name="connsiteX29" fmla="*/ 11624371 w 12192001"/>
              <a:gd name="connsiteY29" fmla="*/ 349989 h 4815840"/>
              <a:gd name="connsiteX30" fmla="*/ 0 w 12192001"/>
              <a:gd name="connsiteY30" fmla="*/ 0 h 4815840"/>
              <a:gd name="connsiteX31" fmla="*/ 12192001 w 12192001"/>
              <a:gd name="connsiteY31" fmla="*/ 0 h 4815840"/>
              <a:gd name="connsiteX32" fmla="*/ 12192001 w 12192001"/>
              <a:gd name="connsiteY32" fmla="*/ 4815840 h 4815840"/>
              <a:gd name="connsiteX33" fmla="*/ 0 w 12192001"/>
              <a:gd name="connsiteY33" fmla="*/ 4815840 h 4815840"/>
              <a:gd name="connsiteX34" fmla="*/ 0 w 12192001"/>
              <a:gd name="connsiteY3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0356 w 12192001"/>
              <a:gd name="connsiteY14" fmla="*/ 524982 h 4815840"/>
              <a:gd name="connsiteX15" fmla="*/ 11479696 w 12192001"/>
              <a:gd name="connsiteY15" fmla="*/ 521721 h 4815840"/>
              <a:gd name="connsiteX16" fmla="*/ 11493943 w 12192001"/>
              <a:gd name="connsiteY16" fmla="*/ 500271 h 4815840"/>
              <a:gd name="connsiteX17" fmla="*/ 11501374 w 12192001"/>
              <a:gd name="connsiteY17" fmla="*/ 498774 h 4815840"/>
              <a:gd name="connsiteX18" fmla="*/ 11501350 w 12192001"/>
              <a:gd name="connsiteY18" fmla="*/ 498442 h 4815840"/>
              <a:gd name="connsiteX19" fmla="*/ 11528691 w 12192001"/>
              <a:gd name="connsiteY19" fmla="*/ 495886 h 4815840"/>
              <a:gd name="connsiteX20" fmla="*/ 11539182 w 12192001"/>
              <a:gd name="connsiteY20" fmla="*/ 495676 h 4815840"/>
              <a:gd name="connsiteX21" fmla="*/ 11539262 w 12192001"/>
              <a:gd name="connsiteY21" fmla="*/ 495660 h 4815840"/>
              <a:gd name="connsiteX22" fmla="*/ 11539328 w 12192001"/>
              <a:gd name="connsiteY22" fmla="*/ 495673 h 4815840"/>
              <a:gd name="connsiteX23" fmla="*/ 11540000 w 12192001"/>
              <a:gd name="connsiteY23" fmla="*/ 495660 h 4815840"/>
              <a:gd name="connsiteX24" fmla="*/ 11624371 w 12192001"/>
              <a:gd name="connsiteY24" fmla="*/ 349989 h 4815840"/>
              <a:gd name="connsiteX25" fmla="*/ 11412281 w 12192001"/>
              <a:gd name="connsiteY25" fmla="*/ 571943 h 4815840"/>
              <a:gd name="connsiteX26" fmla="*/ 11624371 w 12192001"/>
              <a:gd name="connsiteY26" fmla="*/ 793897 h 4815840"/>
              <a:gd name="connsiteX27" fmla="*/ 11836460 w 12192001"/>
              <a:gd name="connsiteY27" fmla="*/ 571943 h 4815840"/>
              <a:gd name="connsiteX28" fmla="*/ 11624371 w 12192001"/>
              <a:gd name="connsiteY28" fmla="*/ 349989 h 4815840"/>
              <a:gd name="connsiteX29" fmla="*/ 0 w 12192001"/>
              <a:gd name="connsiteY29" fmla="*/ 0 h 4815840"/>
              <a:gd name="connsiteX30" fmla="*/ 12192001 w 12192001"/>
              <a:gd name="connsiteY30" fmla="*/ 0 h 4815840"/>
              <a:gd name="connsiteX31" fmla="*/ 12192001 w 12192001"/>
              <a:gd name="connsiteY31" fmla="*/ 4815840 h 4815840"/>
              <a:gd name="connsiteX32" fmla="*/ 0 w 12192001"/>
              <a:gd name="connsiteY32" fmla="*/ 4815840 h 4815840"/>
              <a:gd name="connsiteX33" fmla="*/ 0 w 12192001"/>
              <a:gd name="connsiteY3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0356 w 12192001"/>
              <a:gd name="connsiteY13" fmla="*/ 524982 h 4815840"/>
              <a:gd name="connsiteX14" fmla="*/ 11479696 w 12192001"/>
              <a:gd name="connsiteY14" fmla="*/ 521721 h 4815840"/>
              <a:gd name="connsiteX15" fmla="*/ 11493943 w 12192001"/>
              <a:gd name="connsiteY15" fmla="*/ 500271 h 4815840"/>
              <a:gd name="connsiteX16" fmla="*/ 11501374 w 12192001"/>
              <a:gd name="connsiteY16" fmla="*/ 498774 h 4815840"/>
              <a:gd name="connsiteX17" fmla="*/ 11501350 w 12192001"/>
              <a:gd name="connsiteY17" fmla="*/ 498442 h 4815840"/>
              <a:gd name="connsiteX18" fmla="*/ 11528691 w 12192001"/>
              <a:gd name="connsiteY18" fmla="*/ 495886 h 4815840"/>
              <a:gd name="connsiteX19" fmla="*/ 11539182 w 12192001"/>
              <a:gd name="connsiteY19" fmla="*/ 495676 h 4815840"/>
              <a:gd name="connsiteX20" fmla="*/ 11539262 w 12192001"/>
              <a:gd name="connsiteY20" fmla="*/ 495660 h 4815840"/>
              <a:gd name="connsiteX21" fmla="*/ 11539328 w 12192001"/>
              <a:gd name="connsiteY21" fmla="*/ 495673 h 4815840"/>
              <a:gd name="connsiteX22" fmla="*/ 11540000 w 12192001"/>
              <a:gd name="connsiteY22" fmla="*/ 495660 h 4815840"/>
              <a:gd name="connsiteX23" fmla="*/ 11624371 w 12192001"/>
              <a:gd name="connsiteY23" fmla="*/ 349989 h 4815840"/>
              <a:gd name="connsiteX24" fmla="*/ 11412281 w 12192001"/>
              <a:gd name="connsiteY24" fmla="*/ 571943 h 4815840"/>
              <a:gd name="connsiteX25" fmla="*/ 11624371 w 12192001"/>
              <a:gd name="connsiteY25" fmla="*/ 793897 h 4815840"/>
              <a:gd name="connsiteX26" fmla="*/ 11836460 w 12192001"/>
              <a:gd name="connsiteY26" fmla="*/ 571943 h 4815840"/>
              <a:gd name="connsiteX27" fmla="*/ 11624371 w 12192001"/>
              <a:gd name="connsiteY27" fmla="*/ 349989 h 4815840"/>
              <a:gd name="connsiteX28" fmla="*/ 0 w 12192001"/>
              <a:gd name="connsiteY28" fmla="*/ 0 h 4815840"/>
              <a:gd name="connsiteX29" fmla="*/ 12192001 w 12192001"/>
              <a:gd name="connsiteY29" fmla="*/ 0 h 4815840"/>
              <a:gd name="connsiteX30" fmla="*/ 12192001 w 12192001"/>
              <a:gd name="connsiteY30" fmla="*/ 4815840 h 4815840"/>
              <a:gd name="connsiteX31" fmla="*/ 0 w 12192001"/>
              <a:gd name="connsiteY31" fmla="*/ 4815840 h 4815840"/>
              <a:gd name="connsiteX32" fmla="*/ 0 w 12192001"/>
              <a:gd name="connsiteY3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1927 w 12192001"/>
              <a:gd name="connsiteY11" fmla="*/ 615325 h 4815840"/>
              <a:gd name="connsiteX12" fmla="*/ 11480356 w 12192001"/>
              <a:gd name="connsiteY12" fmla="*/ 524982 h 4815840"/>
              <a:gd name="connsiteX13" fmla="*/ 11479696 w 12192001"/>
              <a:gd name="connsiteY13" fmla="*/ 521721 h 4815840"/>
              <a:gd name="connsiteX14" fmla="*/ 11493943 w 12192001"/>
              <a:gd name="connsiteY14" fmla="*/ 500271 h 4815840"/>
              <a:gd name="connsiteX15" fmla="*/ 11501374 w 12192001"/>
              <a:gd name="connsiteY15" fmla="*/ 498774 h 4815840"/>
              <a:gd name="connsiteX16" fmla="*/ 11501350 w 12192001"/>
              <a:gd name="connsiteY16" fmla="*/ 498442 h 4815840"/>
              <a:gd name="connsiteX17" fmla="*/ 11528691 w 12192001"/>
              <a:gd name="connsiteY17" fmla="*/ 495886 h 4815840"/>
              <a:gd name="connsiteX18" fmla="*/ 11539182 w 12192001"/>
              <a:gd name="connsiteY18" fmla="*/ 495676 h 4815840"/>
              <a:gd name="connsiteX19" fmla="*/ 11539262 w 12192001"/>
              <a:gd name="connsiteY19" fmla="*/ 495660 h 4815840"/>
              <a:gd name="connsiteX20" fmla="*/ 11539328 w 12192001"/>
              <a:gd name="connsiteY20" fmla="*/ 495673 h 4815840"/>
              <a:gd name="connsiteX21" fmla="*/ 11540000 w 12192001"/>
              <a:gd name="connsiteY21" fmla="*/ 495660 h 4815840"/>
              <a:gd name="connsiteX22" fmla="*/ 11624371 w 12192001"/>
              <a:gd name="connsiteY22" fmla="*/ 349989 h 4815840"/>
              <a:gd name="connsiteX23" fmla="*/ 11412281 w 12192001"/>
              <a:gd name="connsiteY23" fmla="*/ 571943 h 4815840"/>
              <a:gd name="connsiteX24" fmla="*/ 11624371 w 12192001"/>
              <a:gd name="connsiteY24" fmla="*/ 793897 h 4815840"/>
              <a:gd name="connsiteX25" fmla="*/ 11836460 w 12192001"/>
              <a:gd name="connsiteY25" fmla="*/ 571943 h 4815840"/>
              <a:gd name="connsiteX26" fmla="*/ 11624371 w 12192001"/>
              <a:gd name="connsiteY26" fmla="*/ 349989 h 4815840"/>
              <a:gd name="connsiteX27" fmla="*/ 0 w 12192001"/>
              <a:gd name="connsiteY27" fmla="*/ 0 h 4815840"/>
              <a:gd name="connsiteX28" fmla="*/ 12192001 w 12192001"/>
              <a:gd name="connsiteY28" fmla="*/ 0 h 4815840"/>
              <a:gd name="connsiteX29" fmla="*/ 12192001 w 12192001"/>
              <a:gd name="connsiteY29" fmla="*/ 4815840 h 4815840"/>
              <a:gd name="connsiteX30" fmla="*/ 0 w 12192001"/>
              <a:gd name="connsiteY30" fmla="*/ 4815840 h 4815840"/>
              <a:gd name="connsiteX31" fmla="*/ 0 w 12192001"/>
              <a:gd name="connsiteY3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0356 w 12192001"/>
              <a:gd name="connsiteY11" fmla="*/ 524982 h 4815840"/>
              <a:gd name="connsiteX12" fmla="*/ 11479696 w 12192001"/>
              <a:gd name="connsiteY12" fmla="*/ 521721 h 4815840"/>
              <a:gd name="connsiteX13" fmla="*/ 11493943 w 12192001"/>
              <a:gd name="connsiteY13" fmla="*/ 500271 h 4815840"/>
              <a:gd name="connsiteX14" fmla="*/ 11501374 w 12192001"/>
              <a:gd name="connsiteY14" fmla="*/ 498774 h 4815840"/>
              <a:gd name="connsiteX15" fmla="*/ 11501350 w 12192001"/>
              <a:gd name="connsiteY15" fmla="*/ 498442 h 4815840"/>
              <a:gd name="connsiteX16" fmla="*/ 11528691 w 12192001"/>
              <a:gd name="connsiteY16" fmla="*/ 495886 h 4815840"/>
              <a:gd name="connsiteX17" fmla="*/ 11539182 w 12192001"/>
              <a:gd name="connsiteY17" fmla="*/ 495676 h 4815840"/>
              <a:gd name="connsiteX18" fmla="*/ 11539262 w 12192001"/>
              <a:gd name="connsiteY18" fmla="*/ 495660 h 4815840"/>
              <a:gd name="connsiteX19" fmla="*/ 11539328 w 12192001"/>
              <a:gd name="connsiteY19" fmla="*/ 495673 h 4815840"/>
              <a:gd name="connsiteX20" fmla="*/ 11540000 w 12192001"/>
              <a:gd name="connsiteY20" fmla="*/ 495660 h 4815840"/>
              <a:gd name="connsiteX21" fmla="*/ 11624371 w 12192001"/>
              <a:gd name="connsiteY21" fmla="*/ 349989 h 4815840"/>
              <a:gd name="connsiteX22" fmla="*/ 11412281 w 12192001"/>
              <a:gd name="connsiteY22" fmla="*/ 571943 h 4815840"/>
              <a:gd name="connsiteX23" fmla="*/ 11624371 w 12192001"/>
              <a:gd name="connsiteY23" fmla="*/ 793897 h 4815840"/>
              <a:gd name="connsiteX24" fmla="*/ 11836460 w 12192001"/>
              <a:gd name="connsiteY24" fmla="*/ 571943 h 4815840"/>
              <a:gd name="connsiteX25" fmla="*/ 11624371 w 12192001"/>
              <a:gd name="connsiteY25" fmla="*/ 349989 h 4815840"/>
              <a:gd name="connsiteX26" fmla="*/ 0 w 12192001"/>
              <a:gd name="connsiteY26" fmla="*/ 0 h 4815840"/>
              <a:gd name="connsiteX27" fmla="*/ 12192001 w 12192001"/>
              <a:gd name="connsiteY27" fmla="*/ 0 h 4815840"/>
              <a:gd name="connsiteX28" fmla="*/ 12192001 w 12192001"/>
              <a:gd name="connsiteY28" fmla="*/ 4815840 h 4815840"/>
              <a:gd name="connsiteX29" fmla="*/ 0 w 12192001"/>
              <a:gd name="connsiteY29" fmla="*/ 4815840 h 4815840"/>
              <a:gd name="connsiteX30" fmla="*/ 0 w 12192001"/>
              <a:gd name="connsiteY3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480356 w 12192001"/>
              <a:gd name="connsiteY10" fmla="*/ 524982 h 4815840"/>
              <a:gd name="connsiteX11" fmla="*/ 11479696 w 12192001"/>
              <a:gd name="connsiteY11" fmla="*/ 521721 h 4815840"/>
              <a:gd name="connsiteX12" fmla="*/ 11493943 w 12192001"/>
              <a:gd name="connsiteY12" fmla="*/ 500271 h 4815840"/>
              <a:gd name="connsiteX13" fmla="*/ 11501374 w 12192001"/>
              <a:gd name="connsiteY13" fmla="*/ 498774 h 4815840"/>
              <a:gd name="connsiteX14" fmla="*/ 11501350 w 12192001"/>
              <a:gd name="connsiteY14" fmla="*/ 498442 h 4815840"/>
              <a:gd name="connsiteX15" fmla="*/ 11528691 w 12192001"/>
              <a:gd name="connsiteY15" fmla="*/ 495886 h 4815840"/>
              <a:gd name="connsiteX16" fmla="*/ 11539182 w 12192001"/>
              <a:gd name="connsiteY16" fmla="*/ 495676 h 4815840"/>
              <a:gd name="connsiteX17" fmla="*/ 11539262 w 12192001"/>
              <a:gd name="connsiteY17" fmla="*/ 495660 h 4815840"/>
              <a:gd name="connsiteX18" fmla="*/ 11539328 w 12192001"/>
              <a:gd name="connsiteY18" fmla="*/ 495673 h 4815840"/>
              <a:gd name="connsiteX19" fmla="*/ 11540000 w 12192001"/>
              <a:gd name="connsiteY19" fmla="*/ 495660 h 4815840"/>
              <a:gd name="connsiteX20" fmla="*/ 11624371 w 12192001"/>
              <a:gd name="connsiteY20" fmla="*/ 349989 h 4815840"/>
              <a:gd name="connsiteX21" fmla="*/ 11412281 w 12192001"/>
              <a:gd name="connsiteY21" fmla="*/ 571943 h 4815840"/>
              <a:gd name="connsiteX22" fmla="*/ 11624371 w 12192001"/>
              <a:gd name="connsiteY22" fmla="*/ 793897 h 4815840"/>
              <a:gd name="connsiteX23" fmla="*/ 11836460 w 12192001"/>
              <a:gd name="connsiteY23" fmla="*/ 571943 h 4815840"/>
              <a:gd name="connsiteX24" fmla="*/ 11624371 w 12192001"/>
              <a:gd name="connsiteY24" fmla="*/ 349989 h 4815840"/>
              <a:gd name="connsiteX25" fmla="*/ 0 w 12192001"/>
              <a:gd name="connsiteY25" fmla="*/ 0 h 4815840"/>
              <a:gd name="connsiteX26" fmla="*/ 12192001 w 12192001"/>
              <a:gd name="connsiteY26" fmla="*/ 0 h 4815840"/>
              <a:gd name="connsiteX27" fmla="*/ 12192001 w 12192001"/>
              <a:gd name="connsiteY27" fmla="*/ 4815840 h 4815840"/>
              <a:gd name="connsiteX28" fmla="*/ 0 w 12192001"/>
              <a:gd name="connsiteY28" fmla="*/ 4815840 h 4815840"/>
              <a:gd name="connsiteX29" fmla="*/ 0 w 12192001"/>
              <a:gd name="connsiteY2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540000 w 12192001"/>
              <a:gd name="connsiteY18" fmla="*/ 495660 h 4815840"/>
              <a:gd name="connsiteX19" fmla="*/ 11624371 w 12192001"/>
              <a:gd name="connsiteY19" fmla="*/ 349989 h 4815840"/>
              <a:gd name="connsiteX20" fmla="*/ 11412281 w 12192001"/>
              <a:gd name="connsiteY20" fmla="*/ 571943 h 4815840"/>
              <a:gd name="connsiteX21" fmla="*/ 11624371 w 12192001"/>
              <a:gd name="connsiteY21" fmla="*/ 793897 h 4815840"/>
              <a:gd name="connsiteX22" fmla="*/ 11836460 w 12192001"/>
              <a:gd name="connsiteY22" fmla="*/ 571943 h 4815840"/>
              <a:gd name="connsiteX23" fmla="*/ 11624371 w 12192001"/>
              <a:gd name="connsiteY23" fmla="*/ 349989 h 4815840"/>
              <a:gd name="connsiteX24" fmla="*/ 0 w 12192001"/>
              <a:gd name="connsiteY24" fmla="*/ 0 h 4815840"/>
              <a:gd name="connsiteX25" fmla="*/ 12192001 w 12192001"/>
              <a:gd name="connsiteY25" fmla="*/ 0 h 4815840"/>
              <a:gd name="connsiteX26" fmla="*/ 12192001 w 12192001"/>
              <a:gd name="connsiteY26" fmla="*/ 4815840 h 4815840"/>
              <a:gd name="connsiteX27" fmla="*/ 0 w 12192001"/>
              <a:gd name="connsiteY27" fmla="*/ 4815840 h 4815840"/>
              <a:gd name="connsiteX28" fmla="*/ 0 w 12192001"/>
              <a:gd name="connsiteY28" fmla="*/ 0 h 4815840"/>
              <a:gd name="connsiteX0" fmla="*/ 11539328 w 12192001"/>
              <a:gd name="connsiteY0" fmla="*/ 495673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624371 w 12192001"/>
              <a:gd name="connsiteY18" fmla="*/ 349989 h 4815840"/>
              <a:gd name="connsiteX19" fmla="*/ 11412281 w 12192001"/>
              <a:gd name="connsiteY19" fmla="*/ 571943 h 4815840"/>
              <a:gd name="connsiteX20" fmla="*/ 11624371 w 12192001"/>
              <a:gd name="connsiteY20" fmla="*/ 793897 h 4815840"/>
              <a:gd name="connsiteX21" fmla="*/ 11836460 w 12192001"/>
              <a:gd name="connsiteY21" fmla="*/ 571943 h 4815840"/>
              <a:gd name="connsiteX22" fmla="*/ 11624371 w 12192001"/>
              <a:gd name="connsiteY22" fmla="*/ 349989 h 4815840"/>
              <a:gd name="connsiteX23" fmla="*/ 0 w 12192001"/>
              <a:gd name="connsiteY23" fmla="*/ 0 h 4815840"/>
              <a:gd name="connsiteX24" fmla="*/ 12192001 w 12192001"/>
              <a:gd name="connsiteY24" fmla="*/ 0 h 4815840"/>
              <a:gd name="connsiteX25" fmla="*/ 12192001 w 12192001"/>
              <a:gd name="connsiteY25" fmla="*/ 4815840 h 4815840"/>
              <a:gd name="connsiteX26" fmla="*/ 0 w 12192001"/>
              <a:gd name="connsiteY26" fmla="*/ 4815840 h 4815840"/>
              <a:gd name="connsiteX27" fmla="*/ 0 w 12192001"/>
              <a:gd name="connsiteY27" fmla="*/ 0 h 4815840"/>
              <a:gd name="connsiteX0" fmla="*/ 11539262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624371 w 12192001"/>
              <a:gd name="connsiteY17" fmla="*/ 349989 h 4815840"/>
              <a:gd name="connsiteX18" fmla="*/ 11412281 w 12192001"/>
              <a:gd name="connsiteY18" fmla="*/ 571943 h 4815840"/>
              <a:gd name="connsiteX19" fmla="*/ 11624371 w 12192001"/>
              <a:gd name="connsiteY19" fmla="*/ 793897 h 4815840"/>
              <a:gd name="connsiteX20" fmla="*/ 11836460 w 12192001"/>
              <a:gd name="connsiteY20" fmla="*/ 571943 h 4815840"/>
              <a:gd name="connsiteX21" fmla="*/ 11624371 w 12192001"/>
              <a:gd name="connsiteY21" fmla="*/ 349989 h 4815840"/>
              <a:gd name="connsiteX22" fmla="*/ 0 w 12192001"/>
              <a:gd name="connsiteY22" fmla="*/ 0 h 4815840"/>
              <a:gd name="connsiteX23" fmla="*/ 12192001 w 12192001"/>
              <a:gd name="connsiteY23" fmla="*/ 0 h 4815840"/>
              <a:gd name="connsiteX24" fmla="*/ 12192001 w 12192001"/>
              <a:gd name="connsiteY24" fmla="*/ 4815840 h 4815840"/>
              <a:gd name="connsiteX25" fmla="*/ 0 w 12192001"/>
              <a:gd name="connsiteY25" fmla="*/ 4815840 h 4815840"/>
              <a:gd name="connsiteX26" fmla="*/ 0 w 12192001"/>
              <a:gd name="connsiteY26" fmla="*/ 0 h 4815840"/>
              <a:gd name="connsiteX0" fmla="*/ 11539182 w 12192001"/>
              <a:gd name="connsiteY0" fmla="*/ 49567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624371 w 12192001"/>
              <a:gd name="connsiteY16" fmla="*/ 349989 h 4815840"/>
              <a:gd name="connsiteX17" fmla="*/ 11412281 w 12192001"/>
              <a:gd name="connsiteY17" fmla="*/ 571943 h 4815840"/>
              <a:gd name="connsiteX18" fmla="*/ 11624371 w 12192001"/>
              <a:gd name="connsiteY18" fmla="*/ 793897 h 4815840"/>
              <a:gd name="connsiteX19" fmla="*/ 11836460 w 12192001"/>
              <a:gd name="connsiteY19" fmla="*/ 571943 h 4815840"/>
              <a:gd name="connsiteX20" fmla="*/ 11624371 w 12192001"/>
              <a:gd name="connsiteY20" fmla="*/ 349989 h 4815840"/>
              <a:gd name="connsiteX21" fmla="*/ 0 w 12192001"/>
              <a:gd name="connsiteY21" fmla="*/ 0 h 4815840"/>
              <a:gd name="connsiteX22" fmla="*/ 12192001 w 12192001"/>
              <a:gd name="connsiteY22" fmla="*/ 0 h 4815840"/>
              <a:gd name="connsiteX23" fmla="*/ 12192001 w 12192001"/>
              <a:gd name="connsiteY23" fmla="*/ 4815840 h 4815840"/>
              <a:gd name="connsiteX24" fmla="*/ 0 w 12192001"/>
              <a:gd name="connsiteY24" fmla="*/ 4815840 h 4815840"/>
              <a:gd name="connsiteX25" fmla="*/ 0 w 12192001"/>
              <a:gd name="connsiteY25" fmla="*/ 0 h 4815840"/>
              <a:gd name="connsiteX0" fmla="*/ 11528691 w 12192001"/>
              <a:gd name="connsiteY0" fmla="*/ 49588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624371 w 12192001"/>
              <a:gd name="connsiteY15" fmla="*/ 349989 h 4815840"/>
              <a:gd name="connsiteX16" fmla="*/ 11412281 w 12192001"/>
              <a:gd name="connsiteY16" fmla="*/ 571943 h 4815840"/>
              <a:gd name="connsiteX17" fmla="*/ 11624371 w 12192001"/>
              <a:gd name="connsiteY17" fmla="*/ 793897 h 4815840"/>
              <a:gd name="connsiteX18" fmla="*/ 11836460 w 12192001"/>
              <a:gd name="connsiteY18" fmla="*/ 571943 h 4815840"/>
              <a:gd name="connsiteX19" fmla="*/ 11624371 w 12192001"/>
              <a:gd name="connsiteY19" fmla="*/ 349989 h 4815840"/>
              <a:gd name="connsiteX20" fmla="*/ 0 w 12192001"/>
              <a:gd name="connsiteY20" fmla="*/ 0 h 4815840"/>
              <a:gd name="connsiteX21" fmla="*/ 12192001 w 12192001"/>
              <a:gd name="connsiteY21" fmla="*/ 0 h 4815840"/>
              <a:gd name="connsiteX22" fmla="*/ 12192001 w 12192001"/>
              <a:gd name="connsiteY22" fmla="*/ 4815840 h 4815840"/>
              <a:gd name="connsiteX23" fmla="*/ 0 w 12192001"/>
              <a:gd name="connsiteY23" fmla="*/ 4815840 h 4815840"/>
              <a:gd name="connsiteX24" fmla="*/ 0 w 12192001"/>
              <a:gd name="connsiteY24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624371 w 12192001"/>
              <a:gd name="connsiteY14" fmla="*/ 349989 h 4815840"/>
              <a:gd name="connsiteX15" fmla="*/ 11412281 w 12192001"/>
              <a:gd name="connsiteY15" fmla="*/ 571943 h 4815840"/>
              <a:gd name="connsiteX16" fmla="*/ 11624371 w 12192001"/>
              <a:gd name="connsiteY16" fmla="*/ 793897 h 4815840"/>
              <a:gd name="connsiteX17" fmla="*/ 11836460 w 12192001"/>
              <a:gd name="connsiteY17" fmla="*/ 571943 h 4815840"/>
              <a:gd name="connsiteX18" fmla="*/ 11624371 w 12192001"/>
              <a:gd name="connsiteY18" fmla="*/ 349989 h 4815840"/>
              <a:gd name="connsiteX19" fmla="*/ 0 w 12192001"/>
              <a:gd name="connsiteY19" fmla="*/ 0 h 4815840"/>
              <a:gd name="connsiteX20" fmla="*/ 12192001 w 12192001"/>
              <a:gd name="connsiteY20" fmla="*/ 0 h 4815840"/>
              <a:gd name="connsiteX21" fmla="*/ 12192001 w 12192001"/>
              <a:gd name="connsiteY21" fmla="*/ 4815840 h 4815840"/>
              <a:gd name="connsiteX22" fmla="*/ 0 w 12192001"/>
              <a:gd name="connsiteY22" fmla="*/ 4815840 h 4815840"/>
              <a:gd name="connsiteX23" fmla="*/ 0 w 12192001"/>
              <a:gd name="connsiteY23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480356 w 12192001"/>
              <a:gd name="connsiteY8" fmla="*/ 524982 h 4815840"/>
              <a:gd name="connsiteX9" fmla="*/ 11479696 w 12192001"/>
              <a:gd name="connsiteY9" fmla="*/ 521721 h 4815840"/>
              <a:gd name="connsiteX10" fmla="*/ 11493943 w 12192001"/>
              <a:gd name="connsiteY10" fmla="*/ 500271 h 4815840"/>
              <a:gd name="connsiteX11" fmla="*/ 11501374 w 12192001"/>
              <a:gd name="connsiteY11" fmla="*/ 498774 h 4815840"/>
              <a:gd name="connsiteX12" fmla="*/ 11501350 w 12192001"/>
              <a:gd name="connsiteY12" fmla="*/ 498442 h 4815840"/>
              <a:gd name="connsiteX13" fmla="*/ 11624371 w 12192001"/>
              <a:gd name="connsiteY13" fmla="*/ 349989 h 4815840"/>
              <a:gd name="connsiteX14" fmla="*/ 11412281 w 12192001"/>
              <a:gd name="connsiteY14" fmla="*/ 571943 h 4815840"/>
              <a:gd name="connsiteX15" fmla="*/ 11624371 w 12192001"/>
              <a:gd name="connsiteY15" fmla="*/ 793897 h 4815840"/>
              <a:gd name="connsiteX16" fmla="*/ 11836460 w 12192001"/>
              <a:gd name="connsiteY16" fmla="*/ 571943 h 4815840"/>
              <a:gd name="connsiteX17" fmla="*/ 11624371 w 12192001"/>
              <a:gd name="connsiteY17" fmla="*/ 349989 h 4815840"/>
              <a:gd name="connsiteX18" fmla="*/ 0 w 12192001"/>
              <a:gd name="connsiteY18" fmla="*/ 0 h 4815840"/>
              <a:gd name="connsiteX19" fmla="*/ 12192001 w 12192001"/>
              <a:gd name="connsiteY19" fmla="*/ 0 h 4815840"/>
              <a:gd name="connsiteX20" fmla="*/ 12192001 w 12192001"/>
              <a:gd name="connsiteY20" fmla="*/ 4815840 h 4815840"/>
              <a:gd name="connsiteX21" fmla="*/ 0 w 12192001"/>
              <a:gd name="connsiteY21" fmla="*/ 4815840 h 4815840"/>
              <a:gd name="connsiteX22" fmla="*/ 0 w 12192001"/>
              <a:gd name="connsiteY22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480356 w 12192001"/>
              <a:gd name="connsiteY7" fmla="*/ 524982 h 4815840"/>
              <a:gd name="connsiteX8" fmla="*/ 11479696 w 12192001"/>
              <a:gd name="connsiteY8" fmla="*/ 521721 h 4815840"/>
              <a:gd name="connsiteX9" fmla="*/ 11493943 w 12192001"/>
              <a:gd name="connsiteY9" fmla="*/ 500271 h 4815840"/>
              <a:gd name="connsiteX10" fmla="*/ 11501374 w 12192001"/>
              <a:gd name="connsiteY10" fmla="*/ 498774 h 4815840"/>
              <a:gd name="connsiteX11" fmla="*/ 11501350 w 12192001"/>
              <a:gd name="connsiteY11" fmla="*/ 498442 h 4815840"/>
              <a:gd name="connsiteX12" fmla="*/ 11624371 w 12192001"/>
              <a:gd name="connsiteY12" fmla="*/ 349989 h 4815840"/>
              <a:gd name="connsiteX13" fmla="*/ 11412281 w 12192001"/>
              <a:gd name="connsiteY13" fmla="*/ 571943 h 4815840"/>
              <a:gd name="connsiteX14" fmla="*/ 11624371 w 12192001"/>
              <a:gd name="connsiteY14" fmla="*/ 793897 h 4815840"/>
              <a:gd name="connsiteX15" fmla="*/ 11836460 w 12192001"/>
              <a:gd name="connsiteY15" fmla="*/ 571943 h 4815840"/>
              <a:gd name="connsiteX16" fmla="*/ 11624371 w 12192001"/>
              <a:gd name="connsiteY16" fmla="*/ 349989 h 4815840"/>
              <a:gd name="connsiteX17" fmla="*/ 0 w 12192001"/>
              <a:gd name="connsiteY17" fmla="*/ 0 h 4815840"/>
              <a:gd name="connsiteX18" fmla="*/ 12192001 w 12192001"/>
              <a:gd name="connsiteY18" fmla="*/ 0 h 4815840"/>
              <a:gd name="connsiteX19" fmla="*/ 12192001 w 12192001"/>
              <a:gd name="connsiteY19" fmla="*/ 4815840 h 4815840"/>
              <a:gd name="connsiteX20" fmla="*/ 0 w 12192001"/>
              <a:gd name="connsiteY20" fmla="*/ 4815840 h 4815840"/>
              <a:gd name="connsiteX21" fmla="*/ 0 w 12192001"/>
              <a:gd name="connsiteY21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501350 w 12192001"/>
              <a:gd name="connsiteY10" fmla="*/ 498442 h 4815840"/>
              <a:gd name="connsiteX11" fmla="*/ 11624371 w 12192001"/>
              <a:gd name="connsiteY11" fmla="*/ 349989 h 4815840"/>
              <a:gd name="connsiteX12" fmla="*/ 11412281 w 12192001"/>
              <a:gd name="connsiteY12" fmla="*/ 571943 h 4815840"/>
              <a:gd name="connsiteX13" fmla="*/ 11624371 w 12192001"/>
              <a:gd name="connsiteY13" fmla="*/ 793897 h 4815840"/>
              <a:gd name="connsiteX14" fmla="*/ 11836460 w 12192001"/>
              <a:gd name="connsiteY14" fmla="*/ 571943 h 4815840"/>
              <a:gd name="connsiteX15" fmla="*/ 11624371 w 12192001"/>
              <a:gd name="connsiteY15" fmla="*/ 349989 h 4815840"/>
              <a:gd name="connsiteX16" fmla="*/ 0 w 12192001"/>
              <a:gd name="connsiteY16" fmla="*/ 0 h 4815840"/>
              <a:gd name="connsiteX17" fmla="*/ 12192001 w 12192001"/>
              <a:gd name="connsiteY17" fmla="*/ 0 h 4815840"/>
              <a:gd name="connsiteX18" fmla="*/ 12192001 w 12192001"/>
              <a:gd name="connsiteY18" fmla="*/ 4815840 h 4815840"/>
              <a:gd name="connsiteX19" fmla="*/ 0 w 12192001"/>
              <a:gd name="connsiteY19" fmla="*/ 4815840 h 4815840"/>
              <a:gd name="connsiteX20" fmla="*/ 0 w 12192001"/>
              <a:gd name="connsiteY20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624371 w 12192001"/>
              <a:gd name="connsiteY10" fmla="*/ 349989 h 4815840"/>
              <a:gd name="connsiteX11" fmla="*/ 11412281 w 12192001"/>
              <a:gd name="connsiteY11" fmla="*/ 571943 h 4815840"/>
              <a:gd name="connsiteX12" fmla="*/ 11624371 w 12192001"/>
              <a:gd name="connsiteY12" fmla="*/ 793897 h 4815840"/>
              <a:gd name="connsiteX13" fmla="*/ 11836460 w 12192001"/>
              <a:gd name="connsiteY13" fmla="*/ 571943 h 4815840"/>
              <a:gd name="connsiteX14" fmla="*/ 11624371 w 12192001"/>
              <a:gd name="connsiteY14" fmla="*/ 349989 h 4815840"/>
              <a:gd name="connsiteX15" fmla="*/ 0 w 12192001"/>
              <a:gd name="connsiteY15" fmla="*/ 0 h 4815840"/>
              <a:gd name="connsiteX16" fmla="*/ 12192001 w 12192001"/>
              <a:gd name="connsiteY16" fmla="*/ 0 h 4815840"/>
              <a:gd name="connsiteX17" fmla="*/ 12192001 w 12192001"/>
              <a:gd name="connsiteY17" fmla="*/ 4815840 h 4815840"/>
              <a:gd name="connsiteX18" fmla="*/ 0 w 12192001"/>
              <a:gd name="connsiteY18" fmla="*/ 4815840 h 4815840"/>
              <a:gd name="connsiteX19" fmla="*/ 0 w 12192001"/>
              <a:gd name="connsiteY19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480356 w 12192001"/>
              <a:gd name="connsiteY5" fmla="*/ 524982 h 4815840"/>
              <a:gd name="connsiteX6" fmla="*/ 11479696 w 12192001"/>
              <a:gd name="connsiteY6" fmla="*/ 521721 h 4815840"/>
              <a:gd name="connsiteX7" fmla="*/ 11493943 w 12192001"/>
              <a:gd name="connsiteY7" fmla="*/ 500271 h 4815840"/>
              <a:gd name="connsiteX8" fmla="*/ 11501374 w 12192001"/>
              <a:gd name="connsiteY8" fmla="*/ 498774 h 4815840"/>
              <a:gd name="connsiteX9" fmla="*/ 11624371 w 12192001"/>
              <a:gd name="connsiteY9" fmla="*/ 349989 h 4815840"/>
              <a:gd name="connsiteX10" fmla="*/ 11412281 w 12192001"/>
              <a:gd name="connsiteY10" fmla="*/ 571943 h 4815840"/>
              <a:gd name="connsiteX11" fmla="*/ 11624371 w 12192001"/>
              <a:gd name="connsiteY11" fmla="*/ 793897 h 4815840"/>
              <a:gd name="connsiteX12" fmla="*/ 11836460 w 12192001"/>
              <a:gd name="connsiteY12" fmla="*/ 571943 h 4815840"/>
              <a:gd name="connsiteX13" fmla="*/ 11624371 w 12192001"/>
              <a:gd name="connsiteY13" fmla="*/ 349989 h 4815840"/>
              <a:gd name="connsiteX14" fmla="*/ 0 w 12192001"/>
              <a:gd name="connsiteY14" fmla="*/ 0 h 4815840"/>
              <a:gd name="connsiteX15" fmla="*/ 12192001 w 12192001"/>
              <a:gd name="connsiteY15" fmla="*/ 0 h 4815840"/>
              <a:gd name="connsiteX16" fmla="*/ 12192001 w 12192001"/>
              <a:gd name="connsiteY16" fmla="*/ 4815840 h 4815840"/>
              <a:gd name="connsiteX17" fmla="*/ 0 w 12192001"/>
              <a:gd name="connsiteY17" fmla="*/ 4815840 h 4815840"/>
              <a:gd name="connsiteX18" fmla="*/ 0 w 12192001"/>
              <a:gd name="connsiteY18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501374 w 12192001"/>
              <a:gd name="connsiteY7" fmla="*/ 498774 h 4815840"/>
              <a:gd name="connsiteX8" fmla="*/ 11624371 w 12192001"/>
              <a:gd name="connsiteY8" fmla="*/ 349989 h 4815840"/>
              <a:gd name="connsiteX9" fmla="*/ 11412281 w 12192001"/>
              <a:gd name="connsiteY9" fmla="*/ 571943 h 4815840"/>
              <a:gd name="connsiteX10" fmla="*/ 11624371 w 12192001"/>
              <a:gd name="connsiteY10" fmla="*/ 793897 h 4815840"/>
              <a:gd name="connsiteX11" fmla="*/ 11836460 w 12192001"/>
              <a:gd name="connsiteY11" fmla="*/ 571943 h 4815840"/>
              <a:gd name="connsiteX12" fmla="*/ 11624371 w 12192001"/>
              <a:gd name="connsiteY12" fmla="*/ 349989 h 4815840"/>
              <a:gd name="connsiteX13" fmla="*/ 0 w 12192001"/>
              <a:gd name="connsiteY13" fmla="*/ 0 h 4815840"/>
              <a:gd name="connsiteX14" fmla="*/ 12192001 w 12192001"/>
              <a:gd name="connsiteY14" fmla="*/ 0 h 4815840"/>
              <a:gd name="connsiteX15" fmla="*/ 12192001 w 12192001"/>
              <a:gd name="connsiteY15" fmla="*/ 4815840 h 4815840"/>
              <a:gd name="connsiteX16" fmla="*/ 0 w 12192001"/>
              <a:gd name="connsiteY16" fmla="*/ 4815840 h 4815840"/>
              <a:gd name="connsiteX17" fmla="*/ 0 w 12192001"/>
              <a:gd name="connsiteY17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624371 w 12192001"/>
              <a:gd name="connsiteY7" fmla="*/ 349989 h 4815840"/>
              <a:gd name="connsiteX8" fmla="*/ 11412281 w 12192001"/>
              <a:gd name="connsiteY8" fmla="*/ 571943 h 4815840"/>
              <a:gd name="connsiteX9" fmla="*/ 11624371 w 12192001"/>
              <a:gd name="connsiteY9" fmla="*/ 793897 h 4815840"/>
              <a:gd name="connsiteX10" fmla="*/ 11836460 w 12192001"/>
              <a:gd name="connsiteY10" fmla="*/ 571943 h 4815840"/>
              <a:gd name="connsiteX11" fmla="*/ 11624371 w 12192001"/>
              <a:gd name="connsiteY11" fmla="*/ 349989 h 4815840"/>
              <a:gd name="connsiteX12" fmla="*/ 0 w 12192001"/>
              <a:gd name="connsiteY12" fmla="*/ 0 h 4815840"/>
              <a:gd name="connsiteX13" fmla="*/ 12192001 w 12192001"/>
              <a:gd name="connsiteY13" fmla="*/ 0 h 4815840"/>
              <a:gd name="connsiteX14" fmla="*/ 12192001 w 12192001"/>
              <a:gd name="connsiteY14" fmla="*/ 4815840 h 4815840"/>
              <a:gd name="connsiteX15" fmla="*/ 0 w 12192001"/>
              <a:gd name="connsiteY15" fmla="*/ 4815840 h 4815840"/>
              <a:gd name="connsiteX16" fmla="*/ 0 w 12192001"/>
              <a:gd name="connsiteY16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480356 w 12192001"/>
              <a:gd name="connsiteY3" fmla="*/ 524982 h 4815840"/>
              <a:gd name="connsiteX4" fmla="*/ 11479696 w 12192001"/>
              <a:gd name="connsiteY4" fmla="*/ 521721 h 4815840"/>
              <a:gd name="connsiteX5" fmla="*/ 11493943 w 12192001"/>
              <a:gd name="connsiteY5" fmla="*/ 500271 h 4815840"/>
              <a:gd name="connsiteX6" fmla="*/ 11624371 w 12192001"/>
              <a:gd name="connsiteY6" fmla="*/ 349989 h 4815840"/>
              <a:gd name="connsiteX7" fmla="*/ 11412281 w 12192001"/>
              <a:gd name="connsiteY7" fmla="*/ 571943 h 4815840"/>
              <a:gd name="connsiteX8" fmla="*/ 11624371 w 12192001"/>
              <a:gd name="connsiteY8" fmla="*/ 793897 h 4815840"/>
              <a:gd name="connsiteX9" fmla="*/ 11836460 w 12192001"/>
              <a:gd name="connsiteY9" fmla="*/ 571943 h 4815840"/>
              <a:gd name="connsiteX10" fmla="*/ 11624371 w 12192001"/>
              <a:gd name="connsiteY10" fmla="*/ 349989 h 4815840"/>
              <a:gd name="connsiteX11" fmla="*/ 0 w 12192001"/>
              <a:gd name="connsiteY11" fmla="*/ 0 h 4815840"/>
              <a:gd name="connsiteX12" fmla="*/ 12192001 w 12192001"/>
              <a:gd name="connsiteY12" fmla="*/ 0 h 4815840"/>
              <a:gd name="connsiteX13" fmla="*/ 12192001 w 12192001"/>
              <a:gd name="connsiteY13" fmla="*/ 4815840 h 4815840"/>
              <a:gd name="connsiteX14" fmla="*/ 0 w 12192001"/>
              <a:gd name="connsiteY14" fmla="*/ 4815840 h 4815840"/>
              <a:gd name="connsiteX15" fmla="*/ 0 w 12192001"/>
              <a:gd name="connsiteY15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493943 w 12192001"/>
              <a:gd name="connsiteY4" fmla="*/ 500271 h 4815840"/>
              <a:gd name="connsiteX5" fmla="*/ 11624371 w 12192001"/>
              <a:gd name="connsiteY5" fmla="*/ 349989 h 4815840"/>
              <a:gd name="connsiteX6" fmla="*/ 11412281 w 12192001"/>
              <a:gd name="connsiteY6" fmla="*/ 571943 h 4815840"/>
              <a:gd name="connsiteX7" fmla="*/ 11624371 w 12192001"/>
              <a:gd name="connsiteY7" fmla="*/ 793897 h 4815840"/>
              <a:gd name="connsiteX8" fmla="*/ 11836460 w 12192001"/>
              <a:gd name="connsiteY8" fmla="*/ 571943 h 4815840"/>
              <a:gd name="connsiteX9" fmla="*/ 11624371 w 12192001"/>
              <a:gd name="connsiteY9" fmla="*/ 349989 h 4815840"/>
              <a:gd name="connsiteX10" fmla="*/ 0 w 12192001"/>
              <a:gd name="connsiteY10" fmla="*/ 0 h 4815840"/>
              <a:gd name="connsiteX11" fmla="*/ 12192001 w 12192001"/>
              <a:gd name="connsiteY11" fmla="*/ 0 h 4815840"/>
              <a:gd name="connsiteX12" fmla="*/ 12192001 w 12192001"/>
              <a:gd name="connsiteY12" fmla="*/ 4815840 h 4815840"/>
              <a:gd name="connsiteX13" fmla="*/ 0 w 12192001"/>
              <a:gd name="connsiteY13" fmla="*/ 4815840 h 4815840"/>
              <a:gd name="connsiteX14" fmla="*/ 0 w 12192001"/>
              <a:gd name="connsiteY14" fmla="*/ 0 h 4815840"/>
              <a:gd name="connsiteX0" fmla="*/ 11479696 w 12192001"/>
              <a:gd name="connsiteY0" fmla="*/ 52172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624371 w 12192001"/>
              <a:gd name="connsiteY4" fmla="*/ 349989 h 4815840"/>
              <a:gd name="connsiteX5" fmla="*/ 11412281 w 12192001"/>
              <a:gd name="connsiteY5" fmla="*/ 571943 h 4815840"/>
              <a:gd name="connsiteX6" fmla="*/ 11624371 w 12192001"/>
              <a:gd name="connsiteY6" fmla="*/ 793897 h 4815840"/>
              <a:gd name="connsiteX7" fmla="*/ 11836460 w 12192001"/>
              <a:gd name="connsiteY7" fmla="*/ 571943 h 4815840"/>
              <a:gd name="connsiteX8" fmla="*/ 11624371 w 12192001"/>
              <a:gd name="connsiteY8" fmla="*/ 349989 h 4815840"/>
              <a:gd name="connsiteX9" fmla="*/ 0 w 12192001"/>
              <a:gd name="connsiteY9" fmla="*/ 0 h 4815840"/>
              <a:gd name="connsiteX10" fmla="*/ 12192001 w 12192001"/>
              <a:gd name="connsiteY10" fmla="*/ 0 h 4815840"/>
              <a:gd name="connsiteX11" fmla="*/ 12192001 w 12192001"/>
              <a:gd name="connsiteY11" fmla="*/ 4815840 h 4815840"/>
              <a:gd name="connsiteX12" fmla="*/ 0 w 12192001"/>
              <a:gd name="connsiteY12" fmla="*/ 4815840 h 4815840"/>
              <a:gd name="connsiteX13" fmla="*/ 0 w 12192001"/>
              <a:gd name="connsiteY13" fmla="*/ 0 h 4815840"/>
              <a:gd name="connsiteX0" fmla="*/ 11480356 w 12192001"/>
              <a:gd name="connsiteY0" fmla="*/ 524982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624371 w 12192001"/>
              <a:gd name="connsiteY3" fmla="*/ 349989 h 4815840"/>
              <a:gd name="connsiteX4" fmla="*/ 11412281 w 12192001"/>
              <a:gd name="connsiteY4" fmla="*/ 571943 h 4815840"/>
              <a:gd name="connsiteX5" fmla="*/ 11624371 w 12192001"/>
              <a:gd name="connsiteY5" fmla="*/ 793897 h 4815840"/>
              <a:gd name="connsiteX6" fmla="*/ 11836460 w 12192001"/>
              <a:gd name="connsiteY6" fmla="*/ 571943 h 4815840"/>
              <a:gd name="connsiteX7" fmla="*/ 11624371 w 12192001"/>
              <a:gd name="connsiteY7" fmla="*/ 349989 h 4815840"/>
              <a:gd name="connsiteX8" fmla="*/ 0 w 12192001"/>
              <a:gd name="connsiteY8" fmla="*/ 0 h 4815840"/>
              <a:gd name="connsiteX9" fmla="*/ 12192001 w 12192001"/>
              <a:gd name="connsiteY9" fmla="*/ 0 h 4815840"/>
              <a:gd name="connsiteX10" fmla="*/ 12192001 w 12192001"/>
              <a:gd name="connsiteY10" fmla="*/ 4815840 h 4815840"/>
              <a:gd name="connsiteX11" fmla="*/ 0 w 12192001"/>
              <a:gd name="connsiteY11" fmla="*/ 4815840 h 4815840"/>
              <a:gd name="connsiteX12" fmla="*/ 0 w 12192001"/>
              <a:gd name="connsiteY12" fmla="*/ 0 h 4815840"/>
              <a:gd name="connsiteX0" fmla="*/ 11624371 w 12192001"/>
              <a:gd name="connsiteY0" fmla="*/ 349989 h 4815840"/>
              <a:gd name="connsiteX1" fmla="*/ 11412281 w 12192001"/>
              <a:gd name="connsiteY1" fmla="*/ 571943 h 4815840"/>
              <a:gd name="connsiteX2" fmla="*/ 11624371 w 12192001"/>
              <a:gd name="connsiteY2" fmla="*/ 793897 h 4815840"/>
              <a:gd name="connsiteX3" fmla="*/ 11836460 w 12192001"/>
              <a:gd name="connsiteY3" fmla="*/ 571943 h 4815840"/>
              <a:gd name="connsiteX4" fmla="*/ 11624371 w 12192001"/>
              <a:gd name="connsiteY4" fmla="*/ 349989 h 4815840"/>
              <a:gd name="connsiteX5" fmla="*/ 0 w 12192001"/>
              <a:gd name="connsiteY5" fmla="*/ 0 h 4815840"/>
              <a:gd name="connsiteX6" fmla="*/ 12192001 w 12192001"/>
              <a:gd name="connsiteY6" fmla="*/ 0 h 4815840"/>
              <a:gd name="connsiteX7" fmla="*/ 12192001 w 12192001"/>
              <a:gd name="connsiteY7" fmla="*/ 4815840 h 4815840"/>
              <a:gd name="connsiteX8" fmla="*/ 0 w 12192001"/>
              <a:gd name="connsiteY8" fmla="*/ 4815840 h 4815840"/>
              <a:gd name="connsiteX9" fmla="*/ 0 w 12192001"/>
              <a:gd name="connsiteY9" fmla="*/ 0 h 48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815840"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4815840"/>
                </a:lnTo>
                <a:lnTo>
                  <a:pt x="0" y="4815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16" y="1280587"/>
            <a:ext cx="4855408" cy="73109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614" y="2023872"/>
            <a:ext cx="4855409" cy="128058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9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7832" cy="6858265"/>
          </a:xfrm>
          <a:custGeom>
            <a:avLst/>
            <a:gdLst>
              <a:gd name="connsiteX0" fmla="*/ 11624370 w 12197832"/>
              <a:gd name="connsiteY0" fmla="*/ 349989 h 6858265"/>
              <a:gd name="connsiteX1" fmla="*/ 11412280 w 12197832"/>
              <a:gd name="connsiteY1" fmla="*/ 571943 h 6858265"/>
              <a:gd name="connsiteX2" fmla="*/ 11624370 w 12197832"/>
              <a:gd name="connsiteY2" fmla="*/ 793897 h 6858265"/>
              <a:gd name="connsiteX3" fmla="*/ 11836459 w 12197832"/>
              <a:gd name="connsiteY3" fmla="*/ 571943 h 6858265"/>
              <a:gd name="connsiteX4" fmla="*/ 11624370 w 12197832"/>
              <a:gd name="connsiteY4" fmla="*/ 349989 h 6858265"/>
              <a:gd name="connsiteX5" fmla="*/ 131736 w 12197832"/>
              <a:gd name="connsiteY5" fmla="*/ 0 h 6858265"/>
              <a:gd name="connsiteX6" fmla="*/ 12192000 w 12197832"/>
              <a:gd name="connsiteY6" fmla="*/ 0 h 6858265"/>
              <a:gd name="connsiteX7" fmla="*/ 12197832 w 12197832"/>
              <a:gd name="connsiteY7" fmla="*/ 6858265 h 6858265"/>
              <a:gd name="connsiteX8" fmla="*/ 0 w 12197832"/>
              <a:gd name="connsiteY8" fmla="*/ 6858000 h 6858265"/>
              <a:gd name="connsiteX9" fmla="*/ 0 w 12197832"/>
              <a:gd name="connsiteY9" fmla="*/ 4757980 h 6858265"/>
              <a:gd name="connsiteX10" fmla="*/ 131736 w 12197832"/>
              <a:gd name="connsiteY10" fmla="*/ 475798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7832" h="6858265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131736" y="0"/>
                </a:moveTo>
                <a:lnTo>
                  <a:pt x="12192000" y="0"/>
                </a:lnTo>
                <a:lnTo>
                  <a:pt x="12197832" y="6858265"/>
                </a:lnTo>
                <a:lnTo>
                  <a:pt x="0" y="6858000"/>
                </a:lnTo>
                <a:lnTo>
                  <a:pt x="0" y="4757980"/>
                </a:lnTo>
                <a:lnTo>
                  <a:pt x="131736" y="47579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11412280" y="349989"/>
            <a:ext cx="424179" cy="443908"/>
          </a:xfrm>
          <a:custGeom>
            <a:avLst/>
            <a:gdLst>
              <a:gd name="connsiteX0" fmla="*/ 727326 w 2415592"/>
              <a:gd name="connsiteY0" fmla="*/ 831237 h 2533066"/>
              <a:gd name="connsiteX1" fmla="*/ 723499 w 2415592"/>
              <a:gd name="connsiteY1" fmla="*/ 831314 h 2533066"/>
              <a:gd name="connsiteX2" fmla="*/ 723124 w 2415592"/>
              <a:gd name="connsiteY2" fmla="*/ 831238 h 2533066"/>
              <a:gd name="connsiteX3" fmla="*/ 722667 w 2415592"/>
              <a:gd name="connsiteY3" fmla="*/ 831330 h 2533066"/>
              <a:gd name="connsiteX4" fmla="*/ 662924 w 2415592"/>
              <a:gd name="connsiteY4" fmla="*/ 832527 h 2533066"/>
              <a:gd name="connsiteX5" fmla="*/ 507223 w 2415592"/>
              <a:gd name="connsiteY5" fmla="*/ 847112 h 2533066"/>
              <a:gd name="connsiteX6" fmla="*/ 507361 w 2415592"/>
              <a:gd name="connsiteY6" fmla="*/ 849009 h 2533066"/>
              <a:gd name="connsiteX7" fmla="*/ 465044 w 2415592"/>
              <a:gd name="connsiteY7" fmla="*/ 857552 h 2533066"/>
              <a:gd name="connsiteX8" fmla="*/ 383914 w 2415592"/>
              <a:gd name="connsiteY8" fmla="*/ 979949 h 2533066"/>
              <a:gd name="connsiteX9" fmla="*/ 387671 w 2415592"/>
              <a:gd name="connsiteY9" fmla="*/ 998560 h 2533066"/>
              <a:gd name="connsiteX10" fmla="*/ 396613 w 2415592"/>
              <a:gd name="connsiteY10" fmla="*/ 1478423 h 2533066"/>
              <a:gd name="connsiteX11" fmla="*/ 396614 w 2415592"/>
              <a:gd name="connsiteY11" fmla="*/ 1478423 h 2533066"/>
              <a:gd name="connsiteX12" fmla="*/ 396614 w 2415592"/>
              <a:gd name="connsiteY12" fmla="*/ 1494297 h 2533066"/>
              <a:gd name="connsiteX13" fmla="*/ 396614 w 2415592"/>
              <a:gd name="connsiteY13" fmla="*/ 1514082 h 2533066"/>
              <a:gd name="connsiteX14" fmla="*/ 542692 w 2415592"/>
              <a:gd name="connsiteY14" fmla="*/ 1663335 h 2533066"/>
              <a:gd name="connsiteX15" fmla="*/ 1888773 w 2415592"/>
              <a:gd name="connsiteY15" fmla="*/ 1653810 h 2533066"/>
              <a:gd name="connsiteX16" fmla="*/ 2022151 w 2415592"/>
              <a:gd name="connsiteY16" fmla="*/ 1514082 h 2533066"/>
              <a:gd name="connsiteX17" fmla="*/ 2022151 w 2415592"/>
              <a:gd name="connsiteY17" fmla="*/ 1494297 h 2533066"/>
              <a:gd name="connsiteX18" fmla="*/ 2022151 w 2415592"/>
              <a:gd name="connsiteY18" fmla="*/ 1410491 h 2533066"/>
              <a:gd name="connsiteX19" fmla="*/ 2022151 w 2415592"/>
              <a:gd name="connsiteY19" fmla="*/ 1400148 h 2533066"/>
              <a:gd name="connsiteX20" fmla="*/ 2020580 w 2415592"/>
              <a:gd name="connsiteY20" fmla="*/ 1392408 h 2533066"/>
              <a:gd name="connsiteX21" fmla="*/ 2027919 w 2415592"/>
              <a:gd name="connsiteY21" fmla="*/ 998560 h 2533066"/>
              <a:gd name="connsiteX22" fmla="*/ 2031676 w 2415592"/>
              <a:gd name="connsiteY22" fmla="*/ 979949 h 2533066"/>
              <a:gd name="connsiteX23" fmla="*/ 1950546 w 2415592"/>
              <a:gd name="connsiteY23" fmla="*/ 857552 h 2533066"/>
              <a:gd name="connsiteX24" fmla="*/ 1908229 w 2415592"/>
              <a:gd name="connsiteY24" fmla="*/ 849009 h 2533066"/>
              <a:gd name="connsiteX25" fmla="*/ 1908367 w 2415592"/>
              <a:gd name="connsiteY25" fmla="*/ 847112 h 2533066"/>
              <a:gd name="connsiteX26" fmla="*/ 1752666 w 2415592"/>
              <a:gd name="connsiteY26" fmla="*/ 832527 h 2533066"/>
              <a:gd name="connsiteX27" fmla="*/ 1692923 w 2415592"/>
              <a:gd name="connsiteY27" fmla="*/ 831330 h 2533066"/>
              <a:gd name="connsiteX28" fmla="*/ 1692466 w 2415592"/>
              <a:gd name="connsiteY28" fmla="*/ 831238 h 2533066"/>
              <a:gd name="connsiteX29" fmla="*/ 1692091 w 2415592"/>
              <a:gd name="connsiteY29" fmla="*/ 831314 h 2533066"/>
              <a:gd name="connsiteX30" fmla="*/ 1688264 w 2415592"/>
              <a:gd name="connsiteY30" fmla="*/ 831237 h 2533066"/>
              <a:gd name="connsiteX31" fmla="*/ 1688151 w 2415592"/>
              <a:gd name="connsiteY31" fmla="*/ 832109 h 2533066"/>
              <a:gd name="connsiteX32" fmla="*/ 1671256 w 2415592"/>
              <a:gd name="connsiteY32" fmla="*/ 835520 h 2533066"/>
              <a:gd name="connsiteX33" fmla="*/ 1647283 w 2415592"/>
              <a:gd name="connsiteY33" fmla="*/ 855261 h 2533066"/>
              <a:gd name="connsiteX34" fmla="*/ 1638291 w 2415592"/>
              <a:gd name="connsiteY34" fmla="*/ 884698 h 2533066"/>
              <a:gd name="connsiteX35" fmla="*/ 1637977 w 2415592"/>
              <a:gd name="connsiteY35" fmla="*/ 884698 h 2533066"/>
              <a:gd name="connsiteX36" fmla="*/ 1637977 w 2415592"/>
              <a:gd name="connsiteY36" fmla="*/ 885726 h 2533066"/>
              <a:gd name="connsiteX37" fmla="*/ 1637977 w 2415592"/>
              <a:gd name="connsiteY37" fmla="*/ 989352 h 2533066"/>
              <a:gd name="connsiteX38" fmla="*/ 1635831 w 2415592"/>
              <a:gd name="connsiteY38" fmla="*/ 989473 h 2533066"/>
              <a:gd name="connsiteX39" fmla="*/ 1635831 w 2415592"/>
              <a:gd name="connsiteY39" fmla="*/ 1233401 h 2533066"/>
              <a:gd name="connsiteX40" fmla="*/ 1504489 w 2415592"/>
              <a:gd name="connsiteY40" fmla="*/ 1227084 h 2533066"/>
              <a:gd name="connsiteX41" fmla="*/ 1314113 w 2415592"/>
              <a:gd name="connsiteY41" fmla="*/ 1222483 h 2533066"/>
              <a:gd name="connsiteX42" fmla="*/ 903329 w 2415592"/>
              <a:gd name="connsiteY42" fmla="*/ 1229157 h 2533066"/>
              <a:gd name="connsiteX43" fmla="*/ 779759 w 2415592"/>
              <a:gd name="connsiteY43" fmla="*/ 1238067 h 2533066"/>
              <a:gd name="connsiteX44" fmla="*/ 779759 w 2415592"/>
              <a:gd name="connsiteY44" fmla="*/ 989473 h 2533066"/>
              <a:gd name="connsiteX45" fmla="*/ 777613 w 2415592"/>
              <a:gd name="connsiteY45" fmla="*/ 989352 h 2533066"/>
              <a:gd name="connsiteX46" fmla="*/ 777613 w 2415592"/>
              <a:gd name="connsiteY46" fmla="*/ 885726 h 2533066"/>
              <a:gd name="connsiteX47" fmla="*/ 777613 w 2415592"/>
              <a:gd name="connsiteY47" fmla="*/ 884698 h 2533066"/>
              <a:gd name="connsiteX48" fmla="*/ 777299 w 2415592"/>
              <a:gd name="connsiteY48" fmla="*/ 884698 h 2533066"/>
              <a:gd name="connsiteX49" fmla="*/ 768307 w 2415592"/>
              <a:gd name="connsiteY49" fmla="*/ 855261 h 2533066"/>
              <a:gd name="connsiteX50" fmla="*/ 744334 w 2415592"/>
              <a:gd name="connsiteY50" fmla="*/ 835520 h 2533066"/>
              <a:gd name="connsiteX51" fmla="*/ 727439 w 2415592"/>
              <a:gd name="connsiteY51" fmla="*/ 832109 h 2533066"/>
              <a:gd name="connsiteX52" fmla="*/ 1207796 w 2415592"/>
              <a:gd name="connsiteY52" fmla="*/ 0 h 2533066"/>
              <a:gd name="connsiteX53" fmla="*/ 2415592 w 2415592"/>
              <a:gd name="connsiteY53" fmla="*/ 1266533 h 2533066"/>
              <a:gd name="connsiteX54" fmla="*/ 1207796 w 2415592"/>
              <a:gd name="connsiteY54" fmla="*/ 2533066 h 2533066"/>
              <a:gd name="connsiteX55" fmla="*/ 0 w 2415592"/>
              <a:gd name="connsiteY55" fmla="*/ 1266533 h 2533066"/>
              <a:gd name="connsiteX56" fmla="*/ 1207796 w 2415592"/>
              <a:gd name="connsiteY56" fmla="*/ 0 h 25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15592" h="2533066">
                <a:moveTo>
                  <a:pt x="727326" y="831237"/>
                </a:moveTo>
                <a:lnTo>
                  <a:pt x="723499" y="831314"/>
                </a:lnTo>
                <a:lnTo>
                  <a:pt x="723124" y="831238"/>
                </a:lnTo>
                <a:lnTo>
                  <a:pt x="722667" y="831330"/>
                </a:lnTo>
                <a:lnTo>
                  <a:pt x="662924" y="832527"/>
                </a:lnTo>
                <a:cubicBezTo>
                  <a:pt x="604773" y="835603"/>
                  <a:pt x="562249" y="843143"/>
                  <a:pt x="507223" y="847112"/>
                </a:cubicBezTo>
                <a:lnTo>
                  <a:pt x="507361" y="849009"/>
                </a:lnTo>
                <a:lnTo>
                  <a:pt x="465044" y="857552"/>
                </a:lnTo>
                <a:cubicBezTo>
                  <a:pt x="417367" y="877718"/>
                  <a:pt x="383914" y="924927"/>
                  <a:pt x="383914" y="979949"/>
                </a:cubicBezTo>
                <a:lnTo>
                  <a:pt x="387671" y="998560"/>
                </a:lnTo>
                <a:lnTo>
                  <a:pt x="396613" y="1478423"/>
                </a:lnTo>
                <a:lnTo>
                  <a:pt x="396614" y="1478423"/>
                </a:lnTo>
                <a:lnTo>
                  <a:pt x="396614" y="1494297"/>
                </a:lnTo>
                <a:lnTo>
                  <a:pt x="396614" y="1514082"/>
                </a:lnTo>
                <a:cubicBezTo>
                  <a:pt x="396614" y="1589498"/>
                  <a:pt x="451356" y="1644285"/>
                  <a:pt x="542692" y="1663335"/>
                </a:cubicBezTo>
                <a:cubicBezTo>
                  <a:pt x="677970" y="1692313"/>
                  <a:pt x="1457281" y="1737523"/>
                  <a:pt x="1888773" y="1653810"/>
                </a:cubicBezTo>
                <a:cubicBezTo>
                  <a:pt x="1976889" y="1637935"/>
                  <a:pt x="2022151" y="1589498"/>
                  <a:pt x="2022151" y="1514082"/>
                </a:cubicBezTo>
                <a:lnTo>
                  <a:pt x="2022151" y="1494297"/>
                </a:lnTo>
                <a:lnTo>
                  <a:pt x="2022151" y="1410491"/>
                </a:lnTo>
                <a:lnTo>
                  <a:pt x="2022151" y="1400148"/>
                </a:lnTo>
                <a:lnTo>
                  <a:pt x="2020580" y="1392408"/>
                </a:lnTo>
                <a:lnTo>
                  <a:pt x="2027919" y="998560"/>
                </a:lnTo>
                <a:lnTo>
                  <a:pt x="2031676" y="979949"/>
                </a:lnTo>
                <a:cubicBezTo>
                  <a:pt x="2031676" y="924927"/>
                  <a:pt x="1998223" y="877718"/>
                  <a:pt x="1950546" y="857552"/>
                </a:cubicBezTo>
                <a:lnTo>
                  <a:pt x="1908229" y="849009"/>
                </a:lnTo>
                <a:lnTo>
                  <a:pt x="1908367" y="847112"/>
                </a:lnTo>
                <a:cubicBezTo>
                  <a:pt x="1853341" y="843143"/>
                  <a:pt x="1810817" y="835603"/>
                  <a:pt x="1752666" y="832527"/>
                </a:cubicBezTo>
                <a:lnTo>
                  <a:pt x="1692923" y="831330"/>
                </a:lnTo>
                <a:lnTo>
                  <a:pt x="1692466" y="831238"/>
                </a:lnTo>
                <a:lnTo>
                  <a:pt x="1692091" y="831314"/>
                </a:lnTo>
                <a:lnTo>
                  <a:pt x="1688264" y="831237"/>
                </a:lnTo>
                <a:lnTo>
                  <a:pt x="1688151" y="832109"/>
                </a:lnTo>
                <a:lnTo>
                  <a:pt x="1671256" y="835520"/>
                </a:lnTo>
                <a:cubicBezTo>
                  <a:pt x="1661478" y="839656"/>
                  <a:pt x="1653158" y="846565"/>
                  <a:pt x="1647283" y="855261"/>
                </a:cubicBezTo>
                <a:lnTo>
                  <a:pt x="1638291" y="884698"/>
                </a:lnTo>
                <a:lnTo>
                  <a:pt x="1637977" y="884698"/>
                </a:lnTo>
                <a:lnTo>
                  <a:pt x="1637977" y="885726"/>
                </a:lnTo>
                <a:lnTo>
                  <a:pt x="1637977" y="989352"/>
                </a:lnTo>
                <a:lnTo>
                  <a:pt x="1635831" y="989473"/>
                </a:lnTo>
                <a:lnTo>
                  <a:pt x="1635831" y="1233401"/>
                </a:lnTo>
                <a:lnTo>
                  <a:pt x="1504489" y="1227084"/>
                </a:lnTo>
                <a:cubicBezTo>
                  <a:pt x="1444636" y="1224914"/>
                  <a:pt x="1380531" y="1223298"/>
                  <a:pt x="1314113" y="1222483"/>
                </a:cubicBezTo>
                <a:cubicBezTo>
                  <a:pt x="1181276" y="1220853"/>
                  <a:pt x="1039182" y="1222423"/>
                  <a:pt x="903329" y="1229157"/>
                </a:cubicBezTo>
                <a:lnTo>
                  <a:pt x="779759" y="1238067"/>
                </a:lnTo>
                <a:lnTo>
                  <a:pt x="779759" y="989473"/>
                </a:lnTo>
                <a:lnTo>
                  <a:pt x="777613" y="989352"/>
                </a:lnTo>
                <a:lnTo>
                  <a:pt x="777613" y="885726"/>
                </a:lnTo>
                <a:lnTo>
                  <a:pt x="777613" y="884698"/>
                </a:lnTo>
                <a:lnTo>
                  <a:pt x="777299" y="884698"/>
                </a:lnTo>
                <a:lnTo>
                  <a:pt x="768307" y="855261"/>
                </a:lnTo>
                <a:cubicBezTo>
                  <a:pt x="762432" y="846565"/>
                  <a:pt x="754112" y="839656"/>
                  <a:pt x="744334" y="835520"/>
                </a:cubicBezTo>
                <a:lnTo>
                  <a:pt x="727439" y="832109"/>
                </a:lnTo>
                <a:close/>
                <a:moveTo>
                  <a:pt x="1207796" y="0"/>
                </a:moveTo>
                <a:cubicBezTo>
                  <a:pt x="1874843" y="0"/>
                  <a:pt x="2415592" y="567046"/>
                  <a:pt x="2415592" y="1266533"/>
                </a:cubicBezTo>
                <a:cubicBezTo>
                  <a:pt x="2415592" y="1966020"/>
                  <a:pt x="1874843" y="2533066"/>
                  <a:pt x="1207796" y="2533066"/>
                </a:cubicBezTo>
                <a:cubicBezTo>
                  <a:pt x="540749" y="2533066"/>
                  <a:pt x="0" y="1966020"/>
                  <a:pt x="0" y="1266533"/>
                </a:cubicBezTo>
                <a:cubicBezTo>
                  <a:pt x="0" y="567046"/>
                  <a:pt x="540749" y="0"/>
                  <a:pt x="12077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676" y="3342812"/>
            <a:ext cx="7372392" cy="160020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8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0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15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0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Bulle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10" y="130846"/>
            <a:ext cx="10664793" cy="716449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3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982133"/>
            <a:ext cx="10676985" cy="4525963"/>
          </a:xfrm>
        </p:spPr>
        <p:txBody>
          <a:bodyPr/>
          <a:lstStyle>
            <a:lvl1pPr marL="304792" indent="-304792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 sz="2667"/>
            </a:lvl1pPr>
            <a:lvl2pPr marL="609585" indent="-304792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Lucida Grande"/>
              <a:buChar char="–"/>
              <a:defRPr sz="2400" b="0"/>
            </a:lvl2pPr>
            <a:lvl3pPr marL="607469" indent="-300559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Lucida Grande"/>
              <a:buChar char="–"/>
              <a:defRPr sz="2133" b="0"/>
            </a:lvl3pPr>
            <a:lvl4pPr marL="846646" indent="-304792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Arial"/>
              <a:buChar char="•"/>
              <a:defRPr sz="2133" b="0"/>
            </a:lvl4pPr>
            <a:lvl5pPr marL="1151438" indent="-304792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Wingdings" charset="2"/>
              <a:buChar char="§"/>
              <a:defRPr sz="186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97860"/>
            <a:ext cx="386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72043" y="6308379"/>
            <a:ext cx="1654620" cy="266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3" dirty="0">
                <a:solidFill>
                  <a:srgbClr val="CCCCCC"/>
                </a:solidFill>
              </a:rPr>
              <a:t>©2017 Couchbase</a:t>
            </a:r>
            <a:r>
              <a:rPr lang="en-US" sz="1133" baseline="0" dirty="0">
                <a:solidFill>
                  <a:srgbClr val="CCCCCC"/>
                </a:solidFill>
              </a:rPr>
              <a:t> Inc.</a:t>
            </a:r>
            <a:endParaRPr lang="en-US" sz="1133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0966187" y="6308379"/>
            <a:ext cx="987552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1133" smtClean="0"/>
              <a:t>‹#›</a:t>
            </a:fld>
            <a:endParaRPr lang="en-US" sz="1133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65" y="289763"/>
            <a:ext cx="316991" cy="3169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381000" y="837313"/>
            <a:ext cx="1143211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57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52565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0452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24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20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8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8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8" y="115748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4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29195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2" y="0"/>
            <a:ext cx="4270133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0527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921867" y="0"/>
            <a:ext cx="4270133" cy="6858000"/>
          </a:xfrm>
          <a:custGeom>
            <a:avLst/>
            <a:gdLst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66137 h 6858000"/>
              <a:gd name="connsiteX14" fmla="*/ 3777666 w 4270133"/>
              <a:gd name="connsiteY14" fmla="*/ 523390 h 6858000"/>
              <a:gd name="connsiteX15" fmla="*/ 3778042 w 4270133"/>
              <a:gd name="connsiteY15" fmla="*/ 523368 h 6858000"/>
              <a:gd name="connsiteX16" fmla="*/ 3778042 w 4270133"/>
              <a:gd name="connsiteY16" fmla="*/ 505208 h 6858000"/>
              <a:gd name="connsiteX17" fmla="*/ 3778042 w 4270133"/>
              <a:gd name="connsiteY17" fmla="*/ 505028 h 6858000"/>
              <a:gd name="connsiteX18" fmla="*/ 3778098 w 4270133"/>
              <a:gd name="connsiteY18" fmla="*/ 505028 h 6858000"/>
              <a:gd name="connsiteX19" fmla="*/ 3779677 w 4270133"/>
              <a:gd name="connsiteY19" fmla="*/ 499870 h 6858000"/>
              <a:gd name="connsiteX20" fmla="*/ 3783886 w 4270133"/>
              <a:gd name="connsiteY20" fmla="*/ 496410 h 6858000"/>
              <a:gd name="connsiteX21" fmla="*/ 3786853 w 4270133"/>
              <a:gd name="connsiteY21" fmla="*/ 495812 h 6858000"/>
              <a:gd name="connsiteX22" fmla="*/ 3786873 w 4270133"/>
              <a:gd name="connsiteY22" fmla="*/ 495659 h 6858000"/>
              <a:gd name="connsiteX23" fmla="*/ 3787545 w 4270133"/>
              <a:gd name="connsiteY23" fmla="*/ 495673 h 6858000"/>
              <a:gd name="connsiteX24" fmla="*/ 3787611 w 4270133"/>
              <a:gd name="connsiteY24" fmla="*/ 495660 h 6858000"/>
              <a:gd name="connsiteX25" fmla="*/ 3787691 w 4270133"/>
              <a:gd name="connsiteY25" fmla="*/ 495676 h 6858000"/>
              <a:gd name="connsiteX26" fmla="*/ 3798182 w 4270133"/>
              <a:gd name="connsiteY26" fmla="*/ 495886 h 6858000"/>
              <a:gd name="connsiteX27" fmla="*/ 3825523 w 4270133"/>
              <a:gd name="connsiteY27" fmla="*/ 498442 h 6858000"/>
              <a:gd name="connsiteX28" fmla="*/ 3825499 w 4270133"/>
              <a:gd name="connsiteY28" fmla="*/ 498774 h 6858000"/>
              <a:gd name="connsiteX29" fmla="*/ 3832930 w 4270133"/>
              <a:gd name="connsiteY29" fmla="*/ 500271 h 6858000"/>
              <a:gd name="connsiteX30" fmla="*/ 3847176 w 4270133"/>
              <a:gd name="connsiteY30" fmla="*/ 521721 h 6858000"/>
              <a:gd name="connsiteX31" fmla="*/ 3846516 w 4270133"/>
              <a:gd name="connsiteY31" fmla="*/ 524982 h 6858000"/>
              <a:gd name="connsiteX32" fmla="*/ 3845228 w 4270133"/>
              <a:gd name="connsiteY32" fmla="*/ 594002 h 6858000"/>
              <a:gd name="connsiteX33" fmla="*/ 3845504 w 4270133"/>
              <a:gd name="connsiteY33" fmla="*/ 595358 h 6858000"/>
              <a:gd name="connsiteX34" fmla="*/ 3845504 w 4270133"/>
              <a:gd name="connsiteY34" fmla="*/ 597171 h 6858000"/>
              <a:gd name="connsiteX35" fmla="*/ 3845504 w 4270133"/>
              <a:gd name="connsiteY35" fmla="*/ 611858 h 6858000"/>
              <a:gd name="connsiteX36" fmla="*/ 3845504 w 4270133"/>
              <a:gd name="connsiteY36" fmla="*/ 615325 h 6858000"/>
              <a:gd name="connsiteX37" fmla="*/ 3822082 w 4270133"/>
              <a:gd name="connsiteY37" fmla="*/ 639812 h 6858000"/>
              <a:gd name="connsiteX38" fmla="*/ 3585710 w 4270133"/>
              <a:gd name="connsiteY38" fmla="*/ 641481 h 6858000"/>
              <a:gd name="connsiteX39" fmla="*/ 3560059 w 4270133"/>
              <a:gd name="connsiteY39" fmla="*/ 615325 h 6858000"/>
              <a:gd name="connsiteX40" fmla="*/ 3560059 w 4270133"/>
              <a:gd name="connsiteY40" fmla="*/ 611858 h 6858000"/>
              <a:gd name="connsiteX41" fmla="*/ 3560059 w 4270133"/>
              <a:gd name="connsiteY41" fmla="*/ 609076 h 6858000"/>
              <a:gd name="connsiteX42" fmla="*/ 3560058 w 4270133"/>
              <a:gd name="connsiteY42" fmla="*/ 609076 h 6858000"/>
              <a:gd name="connsiteX43" fmla="*/ 3558488 w 4270133"/>
              <a:gd name="connsiteY43" fmla="*/ 524982 h 6858000"/>
              <a:gd name="connsiteX44" fmla="*/ 3557828 w 4270133"/>
              <a:gd name="connsiteY44" fmla="*/ 521721 h 6858000"/>
              <a:gd name="connsiteX45" fmla="*/ 3572075 w 4270133"/>
              <a:gd name="connsiteY45" fmla="*/ 500271 h 6858000"/>
              <a:gd name="connsiteX46" fmla="*/ 3579506 w 4270133"/>
              <a:gd name="connsiteY46" fmla="*/ 498774 h 6858000"/>
              <a:gd name="connsiteX47" fmla="*/ 3579482 w 4270133"/>
              <a:gd name="connsiteY47" fmla="*/ 498442 h 6858000"/>
              <a:gd name="connsiteX48" fmla="*/ 3606823 w 4270133"/>
              <a:gd name="connsiteY48" fmla="*/ 495886 h 6858000"/>
              <a:gd name="connsiteX49" fmla="*/ 3617314 w 4270133"/>
              <a:gd name="connsiteY49" fmla="*/ 495676 h 6858000"/>
              <a:gd name="connsiteX50" fmla="*/ 3617394 w 4270133"/>
              <a:gd name="connsiteY50" fmla="*/ 495660 h 6858000"/>
              <a:gd name="connsiteX51" fmla="*/ 3617460 w 4270133"/>
              <a:gd name="connsiteY51" fmla="*/ 495673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87691 w 4270133"/>
              <a:gd name="connsiteY24" fmla="*/ 495676 h 6858000"/>
              <a:gd name="connsiteX25" fmla="*/ 3798182 w 4270133"/>
              <a:gd name="connsiteY25" fmla="*/ 495886 h 6858000"/>
              <a:gd name="connsiteX26" fmla="*/ 3825523 w 4270133"/>
              <a:gd name="connsiteY26" fmla="*/ 498442 h 6858000"/>
              <a:gd name="connsiteX27" fmla="*/ 3825499 w 4270133"/>
              <a:gd name="connsiteY27" fmla="*/ 498774 h 6858000"/>
              <a:gd name="connsiteX28" fmla="*/ 3832930 w 4270133"/>
              <a:gd name="connsiteY28" fmla="*/ 500271 h 6858000"/>
              <a:gd name="connsiteX29" fmla="*/ 3847176 w 4270133"/>
              <a:gd name="connsiteY29" fmla="*/ 521721 h 6858000"/>
              <a:gd name="connsiteX30" fmla="*/ 3846516 w 4270133"/>
              <a:gd name="connsiteY30" fmla="*/ 524982 h 6858000"/>
              <a:gd name="connsiteX31" fmla="*/ 3845228 w 4270133"/>
              <a:gd name="connsiteY31" fmla="*/ 594002 h 6858000"/>
              <a:gd name="connsiteX32" fmla="*/ 3845504 w 4270133"/>
              <a:gd name="connsiteY32" fmla="*/ 595358 h 6858000"/>
              <a:gd name="connsiteX33" fmla="*/ 3845504 w 4270133"/>
              <a:gd name="connsiteY33" fmla="*/ 597171 h 6858000"/>
              <a:gd name="connsiteX34" fmla="*/ 3845504 w 4270133"/>
              <a:gd name="connsiteY34" fmla="*/ 611858 h 6858000"/>
              <a:gd name="connsiteX35" fmla="*/ 3845504 w 4270133"/>
              <a:gd name="connsiteY35" fmla="*/ 615325 h 6858000"/>
              <a:gd name="connsiteX36" fmla="*/ 3822082 w 4270133"/>
              <a:gd name="connsiteY36" fmla="*/ 639812 h 6858000"/>
              <a:gd name="connsiteX37" fmla="*/ 3585710 w 4270133"/>
              <a:gd name="connsiteY37" fmla="*/ 641481 h 6858000"/>
              <a:gd name="connsiteX38" fmla="*/ 3560059 w 4270133"/>
              <a:gd name="connsiteY38" fmla="*/ 615325 h 6858000"/>
              <a:gd name="connsiteX39" fmla="*/ 3560059 w 4270133"/>
              <a:gd name="connsiteY39" fmla="*/ 611858 h 6858000"/>
              <a:gd name="connsiteX40" fmla="*/ 3560059 w 4270133"/>
              <a:gd name="connsiteY40" fmla="*/ 609076 h 6858000"/>
              <a:gd name="connsiteX41" fmla="*/ 3560058 w 4270133"/>
              <a:gd name="connsiteY41" fmla="*/ 609076 h 6858000"/>
              <a:gd name="connsiteX42" fmla="*/ 3558488 w 4270133"/>
              <a:gd name="connsiteY42" fmla="*/ 524982 h 6858000"/>
              <a:gd name="connsiteX43" fmla="*/ 3557828 w 4270133"/>
              <a:gd name="connsiteY43" fmla="*/ 521721 h 6858000"/>
              <a:gd name="connsiteX44" fmla="*/ 3572075 w 4270133"/>
              <a:gd name="connsiteY44" fmla="*/ 500271 h 6858000"/>
              <a:gd name="connsiteX45" fmla="*/ 3579506 w 4270133"/>
              <a:gd name="connsiteY45" fmla="*/ 498774 h 6858000"/>
              <a:gd name="connsiteX46" fmla="*/ 3579482 w 4270133"/>
              <a:gd name="connsiteY46" fmla="*/ 498442 h 6858000"/>
              <a:gd name="connsiteX47" fmla="*/ 3606823 w 4270133"/>
              <a:gd name="connsiteY47" fmla="*/ 495886 h 6858000"/>
              <a:gd name="connsiteX48" fmla="*/ 3617314 w 4270133"/>
              <a:gd name="connsiteY48" fmla="*/ 495676 h 6858000"/>
              <a:gd name="connsiteX49" fmla="*/ 3617394 w 4270133"/>
              <a:gd name="connsiteY49" fmla="*/ 495660 h 6858000"/>
              <a:gd name="connsiteX50" fmla="*/ 3617460 w 4270133"/>
              <a:gd name="connsiteY50" fmla="*/ 495673 h 6858000"/>
              <a:gd name="connsiteX51" fmla="*/ 3618132 w 4270133"/>
              <a:gd name="connsiteY51" fmla="*/ 495659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61" fmla="*/ 0 w 4270133"/>
              <a:gd name="connsiteY6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6516 w 4270133"/>
              <a:gd name="connsiteY29" fmla="*/ 524982 h 6858000"/>
              <a:gd name="connsiteX30" fmla="*/ 3845228 w 4270133"/>
              <a:gd name="connsiteY30" fmla="*/ 594002 h 6858000"/>
              <a:gd name="connsiteX31" fmla="*/ 3845504 w 4270133"/>
              <a:gd name="connsiteY31" fmla="*/ 595358 h 6858000"/>
              <a:gd name="connsiteX32" fmla="*/ 3845504 w 4270133"/>
              <a:gd name="connsiteY32" fmla="*/ 597171 h 6858000"/>
              <a:gd name="connsiteX33" fmla="*/ 3845504 w 4270133"/>
              <a:gd name="connsiteY33" fmla="*/ 611858 h 6858000"/>
              <a:gd name="connsiteX34" fmla="*/ 3845504 w 4270133"/>
              <a:gd name="connsiteY34" fmla="*/ 615325 h 6858000"/>
              <a:gd name="connsiteX35" fmla="*/ 3822082 w 4270133"/>
              <a:gd name="connsiteY35" fmla="*/ 639812 h 6858000"/>
              <a:gd name="connsiteX36" fmla="*/ 3585710 w 4270133"/>
              <a:gd name="connsiteY36" fmla="*/ 641481 h 6858000"/>
              <a:gd name="connsiteX37" fmla="*/ 3560059 w 4270133"/>
              <a:gd name="connsiteY37" fmla="*/ 615325 h 6858000"/>
              <a:gd name="connsiteX38" fmla="*/ 3560059 w 4270133"/>
              <a:gd name="connsiteY38" fmla="*/ 611858 h 6858000"/>
              <a:gd name="connsiteX39" fmla="*/ 3560059 w 4270133"/>
              <a:gd name="connsiteY39" fmla="*/ 609076 h 6858000"/>
              <a:gd name="connsiteX40" fmla="*/ 3560058 w 4270133"/>
              <a:gd name="connsiteY40" fmla="*/ 609076 h 6858000"/>
              <a:gd name="connsiteX41" fmla="*/ 3558488 w 4270133"/>
              <a:gd name="connsiteY41" fmla="*/ 524982 h 6858000"/>
              <a:gd name="connsiteX42" fmla="*/ 3557828 w 4270133"/>
              <a:gd name="connsiteY42" fmla="*/ 521721 h 6858000"/>
              <a:gd name="connsiteX43" fmla="*/ 3572075 w 4270133"/>
              <a:gd name="connsiteY43" fmla="*/ 500271 h 6858000"/>
              <a:gd name="connsiteX44" fmla="*/ 3579506 w 4270133"/>
              <a:gd name="connsiteY44" fmla="*/ 498774 h 6858000"/>
              <a:gd name="connsiteX45" fmla="*/ 3579482 w 4270133"/>
              <a:gd name="connsiteY45" fmla="*/ 498442 h 6858000"/>
              <a:gd name="connsiteX46" fmla="*/ 3606823 w 4270133"/>
              <a:gd name="connsiteY46" fmla="*/ 495886 h 6858000"/>
              <a:gd name="connsiteX47" fmla="*/ 3617314 w 4270133"/>
              <a:gd name="connsiteY47" fmla="*/ 495676 h 6858000"/>
              <a:gd name="connsiteX48" fmla="*/ 3617394 w 4270133"/>
              <a:gd name="connsiteY48" fmla="*/ 495660 h 6858000"/>
              <a:gd name="connsiteX49" fmla="*/ 3617460 w 4270133"/>
              <a:gd name="connsiteY49" fmla="*/ 495673 h 6858000"/>
              <a:gd name="connsiteX50" fmla="*/ 3618132 w 4270133"/>
              <a:gd name="connsiteY50" fmla="*/ 495659 h 6858000"/>
              <a:gd name="connsiteX51" fmla="*/ 3702503 w 4270133"/>
              <a:gd name="connsiteY51" fmla="*/ 349989 h 6858000"/>
              <a:gd name="connsiteX52" fmla="*/ 3490413 w 4270133"/>
              <a:gd name="connsiteY52" fmla="*/ 571943 h 6858000"/>
              <a:gd name="connsiteX53" fmla="*/ 3702503 w 4270133"/>
              <a:gd name="connsiteY53" fmla="*/ 793897 h 6858000"/>
              <a:gd name="connsiteX54" fmla="*/ 3914592 w 4270133"/>
              <a:gd name="connsiteY54" fmla="*/ 571943 h 6858000"/>
              <a:gd name="connsiteX55" fmla="*/ 3702503 w 4270133"/>
              <a:gd name="connsiteY55" fmla="*/ 349989 h 6858000"/>
              <a:gd name="connsiteX56" fmla="*/ 0 w 4270133"/>
              <a:gd name="connsiteY56" fmla="*/ 0 h 6858000"/>
              <a:gd name="connsiteX57" fmla="*/ 4270133 w 4270133"/>
              <a:gd name="connsiteY57" fmla="*/ 0 h 6858000"/>
              <a:gd name="connsiteX58" fmla="*/ 4270133 w 4270133"/>
              <a:gd name="connsiteY58" fmla="*/ 6858000 h 6858000"/>
              <a:gd name="connsiteX59" fmla="*/ 0 w 4270133"/>
              <a:gd name="connsiteY59" fmla="*/ 6858000 h 6858000"/>
              <a:gd name="connsiteX60" fmla="*/ 0 w 4270133"/>
              <a:gd name="connsiteY6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5228 w 4270133"/>
              <a:gd name="connsiteY29" fmla="*/ 594002 h 6858000"/>
              <a:gd name="connsiteX30" fmla="*/ 3845504 w 4270133"/>
              <a:gd name="connsiteY30" fmla="*/ 595358 h 6858000"/>
              <a:gd name="connsiteX31" fmla="*/ 3845504 w 4270133"/>
              <a:gd name="connsiteY31" fmla="*/ 597171 h 6858000"/>
              <a:gd name="connsiteX32" fmla="*/ 3845504 w 4270133"/>
              <a:gd name="connsiteY32" fmla="*/ 611858 h 6858000"/>
              <a:gd name="connsiteX33" fmla="*/ 3845504 w 4270133"/>
              <a:gd name="connsiteY33" fmla="*/ 615325 h 6858000"/>
              <a:gd name="connsiteX34" fmla="*/ 3822082 w 4270133"/>
              <a:gd name="connsiteY34" fmla="*/ 639812 h 6858000"/>
              <a:gd name="connsiteX35" fmla="*/ 3585710 w 4270133"/>
              <a:gd name="connsiteY35" fmla="*/ 641481 h 6858000"/>
              <a:gd name="connsiteX36" fmla="*/ 3560059 w 4270133"/>
              <a:gd name="connsiteY36" fmla="*/ 615325 h 6858000"/>
              <a:gd name="connsiteX37" fmla="*/ 3560059 w 4270133"/>
              <a:gd name="connsiteY37" fmla="*/ 611858 h 6858000"/>
              <a:gd name="connsiteX38" fmla="*/ 3560059 w 4270133"/>
              <a:gd name="connsiteY38" fmla="*/ 609076 h 6858000"/>
              <a:gd name="connsiteX39" fmla="*/ 3560058 w 4270133"/>
              <a:gd name="connsiteY39" fmla="*/ 609076 h 6858000"/>
              <a:gd name="connsiteX40" fmla="*/ 3558488 w 4270133"/>
              <a:gd name="connsiteY40" fmla="*/ 524982 h 6858000"/>
              <a:gd name="connsiteX41" fmla="*/ 3557828 w 4270133"/>
              <a:gd name="connsiteY41" fmla="*/ 521721 h 6858000"/>
              <a:gd name="connsiteX42" fmla="*/ 3572075 w 4270133"/>
              <a:gd name="connsiteY42" fmla="*/ 500271 h 6858000"/>
              <a:gd name="connsiteX43" fmla="*/ 3579506 w 4270133"/>
              <a:gd name="connsiteY43" fmla="*/ 498774 h 6858000"/>
              <a:gd name="connsiteX44" fmla="*/ 3579482 w 4270133"/>
              <a:gd name="connsiteY44" fmla="*/ 498442 h 6858000"/>
              <a:gd name="connsiteX45" fmla="*/ 3606823 w 4270133"/>
              <a:gd name="connsiteY45" fmla="*/ 495886 h 6858000"/>
              <a:gd name="connsiteX46" fmla="*/ 3617314 w 4270133"/>
              <a:gd name="connsiteY46" fmla="*/ 495676 h 6858000"/>
              <a:gd name="connsiteX47" fmla="*/ 3617394 w 4270133"/>
              <a:gd name="connsiteY47" fmla="*/ 495660 h 6858000"/>
              <a:gd name="connsiteX48" fmla="*/ 3617460 w 4270133"/>
              <a:gd name="connsiteY48" fmla="*/ 495673 h 6858000"/>
              <a:gd name="connsiteX49" fmla="*/ 3618132 w 4270133"/>
              <a:gd name="connsiteY49" fmla="*/ 495659 h 6858000"/>
              <a:gd name="connsiteX50" fmla="*/ 3702503 w 4270133"/>
              <a:gd name="connsiteY50" fmla="*/ 349989 h 6858000"/>
              <a:gd name="connsiteX51" fmla="*/ 3490413 w 4270133"/>
              <a:gd name="connsiteY51" fmla="*/ 571943 h 6858000"/>
              <a:gd name="connsiteX52" fmla="*/ 3702503 w 4270133"/>
              <a:gd name="connsiteY52" fmla="*/ 793897 h 6858000"/>
              <a:gd name="connsiteX53" fmla="*/ 3914592 w 4270133"/>
              <a:gd name="connsiteY53" fmla="*/ 571943 h 6858000"/>
              <a:gd name="connsiteX54" fmla="*/ 3702503 w 4270133"/>
              <a:gd name="connsiteY54" fmla="*/ 349989 h 6858000"/>
              <a:gd name="connsiteX55" fmla="*/ 0 w 4270133"/>
              <a:gd name="connsiteY55" fmla="*/ 0 h 6858000"/>
              <a:gd name="connsiteX56" fmla="*/ 4270133 w 4270133"/>
              <a:gd name="connsiteY56" fmla="*/ 0 h 6858000"/>
              <a:gd name="connsiteX57" fmla="*/ 4270133 w 4270133"/>
              <a:gd name="connsiteY57" fmla="*/ 6858000 h 6858000"/>
              <a:gd name="connsiteX58" fmla="*/ 0 w 4270133"/>
              <a:gd name="connsiteY58" fmla="*/ 6858000 h 6858000"/>
              <a:gd name="connsiteX59" fmla="*/ 0 w 4270133"/>
              <a:gd name="connsiteY5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47176 w 4270133"/>
              <a:gd name="connsiteY27" fmla="*/ 521721 h 6858000"/>
              <a:gd name="connsiteX28" fmla="*/ 3845228 w 4270133"/>
              <a:gd name="connsiteY28" fmla="*/ 594002 h 6858000"/>
              <a:gd name="connsiteX29" fmla="*/ 3845504 w 4270133"/>
              <a:gd name="connsiteY29" fmla="*/ 595358 h 6858000"/>
              <a:gd name="connsiteX30" fmla="*/ 3845504 w 4270133"/>
              <a:gd name="connsiteY30" fmla="*/ 597171 h 6858000"/>
              <a:gd name="connsiteX31" fmla="*/ 3845504 w 4270133"/>
              <a:gd name="connsiteY31" fmla="*/ 611858 h 6858000"/>
              <a:gd name="connsiteX32" fmla="*/ 3845504 w 4270133"/>
              <a:gd name="connsiteY32" fmla="*/ 615325 h 6858000"/>
              <a:gd name="connsiteX33" fmla="*/ 3822082 w 4270133"/>
              <a:gd name="connsiteY33" fmla="*/ 639812 h 6858000"/>
              <a:gd name="connsiteX34" fmla="*/ 3585710 w 4270133"/>
              <a:gd name="connsiteY34" fmla="*/ 641481 h 6858000"/>
              <a:gd name="connsiteX35" fmla="*/ 3560059 w 4270133"/>
              <a:gd name="connsiteY35" fmla="*/ 615325 h 6858000"/>
              <a:gd name="connsiteX36" fmla="*/ 3560059 w 4270133"/>
              <a:gd name="connsiteY36" fmla="*/ 611858 h 6858000"/>
              <a:gd name="connsiteX37" fmla="*/ 3560059 w 4270133"/>
              <a:gd name="connsiteY37" fmla="*/ 609076 h 6858000"/>
              <a:gd name="connsiteX38" fmla="*/ 3560058 w 4270133"/>
              <a:gd name="connsiteY38" fmla="*/ 609076 h 6858000"/>
              <a:gd name="connsiteX39" fmla="*/ 3558488 w 4270133"/>
              <a:gd name="connsiteY39" fmla="*/ 524982 h 6858000"/>
              <a:gd name="connsiteX40" fmla="*/ 3557828 w 4270133"/>
              <a:gd name="connsiteY40" fmla="*/ 521721 h 6858000"/>
              <a:gd name="connsiteX41" fmla="*/ 3572075 w 4270133"/>
              <a:gd name="connsiteY41" fmla="*/ 500271 h 6858000"/>
              <a:gd name="connsiteX42" fmla="*/ 3579506 w 4270133"/>
              <a:gd name="connsiteY42" fmla="*/ 498774 h 6858000"/>
              <a:gd name="connsiteX43" fmla="*/ 3579482 w 4270133"/>
              <a:gd name="connsiteY43" fmla="*/ 498442 h 6858000"/>
              <a:gd name="connsiteX44" fmla="*/ 3606823 w 4270133"/>
              <a:gd name="connsiteY44" fmla="*/ 495886 h 6858000"/>
              <a:gd name="connsiteX45" fmla="*/ 3617314 w 4270133"/>
              <a:gd name="connsiteY45" fmla="*/ 495676 h 6858000"/>
              <a:gd name="connsiteX46" fmla="*/ 3617394 w 4270133"/>
              <a:gd name="connsiteY46" fmla="*/ 495660 h 6858000"/>
              <a:gd name="connsiteX47" fmla="*/ 3617460 w 4270133"/>
              <a:gd name="connsiteY47" fmla="*/ 495673 h 6858000"/>
              <a:gd name="connsiteX48" fmla="*/ 3618132 w 4270133"/>
              <a:gd name="connsiteY48" fmla="*/ 495659 h 6858000"/>
              <a:gd name="connsiteX49" fmla="*/ 3702503 w 4270133"/>
              <a:gd name="connsiteY49" fmla="*/ 349989 h 6858000"/>
              <a:gd name="connsiteX50" fmla="*/ 3490413 w 4270133"/>
              <a:gd name="connsiteY50" fmla="*/ 571943 h 6858000"/>
              <a:gd name="connsiteX51" fmla="*/ 3702503 w 4270133"/>
              <a:gd name="connsiteY51" fmla="*/ 793897 h 6858000"/>
              <a:gd name="connsiteX52" fmla="*/ 3914592 w 4270133"/>
              <a:gd name="connsiteY52" fmla="*/ 571943 h 6858000"/>
              <a:gd name="connsiteX53" fmla="*/ 3702503 w 4270133"/>
              <a:gd name="connsiteY53" fmla="*/ 349989 h 6858000"/>
              <a:gd name="connsiteX54" fmla="*/ 0 w 4270133"/>
              <a:gd name="connsiteY54" fmla="*/ 0 h 6858000"/>
              <a:gd name="connsiteX55" fmla="*/ 4270133 w 4270133"/>
              <a:gd name="connsiteY55" fmla="*/ 0 h 6858000"/>
              <a:gd name="connsiteX56" fmla="*/ 4270133 w 4270133"/>
              <a:gd name="connsiteY56" fmla="*/ 6858000 h 6858000"/>
              <a:gd name="connsiteX57" fmla="*/ 0 w 4270133"/>
              <a:gd name="connsiteY57" fmla="*/ 6858000 h 6858000"/>
              <a:gd name="connsiteX58" fmla="*/ 0 w 4270133"/>
              <a:gd name="connsiteY5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7176 w 4270133"/>
              <a:gd name="connsiteY26" fmla="*/ 521721 h 6858000"/>
              <a:gd name="connsiteX27" fmla="*/ 3845228 w 4270133"/>
              <a:gd name="connsiteY27" fmla="*/ 594002 h 6858000"/>
              <a:gd name="connsiteX28" fmla="*/ 3845504 w 4270133"/>
              <a:gd name="connsiteY28" fmla="*/ 595358 h 6858000"/>
              <a:gd name="connsiteX29" fmla="*/ 3845504 w 4270133"/>
              <a:gd name="connsiteY29" fmla="*/ 597171 h 6858000"/>
              <a:gd name="connsiteX30" fmla="*/ 3845504 w 4270133"/>
              <a:gd name="connsiteY30" fmla="*/ 611858 h 6858000"/>
              <a:gd name="connsiteX31" fmla="*/ 3845504 w 4270133"/>
              <a:gd name="connsiteY31" fmla="*/ 615325 h 6858000"/>
              <a:gd name="connsiteX32" fmla="*/ 3822082 w 4270133"/>
              <a:gd name="connsiteY32" fmla="*/ 639812 h 6858000"/>
              <a:gd name="connsiteX33" fmla="*/ 3585710 w 4270133"/>
              <a:gd name="connsiteY33" fmla="*/ 641481 h 6858000"/>
              <a:gd name="connsiteX34" fmla="*/ 3560059 w 4270133"/>
              <a:gd name="connsiteY34" fmla="*/ 615325 h 6858000"/>
              <a:gd name="connsiteX35" fmla="*/ 3560059 w 4270133"/>
              <a:gd name="connsiteY35" fmla="*/ 611858 h 6858000"/>
              <a:gd name="connsiteX36" fmla="*/ 3560059 w 4270133"/>
              <a:gd name="connsiteY36" fmla="*/ 609076 h 6858000"/>
              <a:gd name="connsiteX37" fmla="*/ 3560058 w 4270133"/>
              <a:gd name="connsiteY37" fmla="*/ 609076 h 6858000"/>
              <a:gd name="connsiteX38" fmla="*/ 3558488 w 4270133"/>
              <a:gd name="connsiteY38" fmla="*/ 524982 h 6858000"/>
              <a:gd name="connsiteX39" fmla="*/ 3557828 w 4270133"/>
              <a:gd name="connsiteY39" fmla="*/ 521721 h 6858000"/>
              <a:gd name="connsiteX40" fmla="*/ 3572075 w 4270133"/>
              <a:gd name="connsiteY40" fmla="*/ 500271 h 6858000"/>
              <a:gd name="connsiteX41" fmla="*/ 3579506 w 4270133"/>
              <a:gd name="connsiteY41" fmla="*/ 498774 h 6858000"/>
              <a:gd name="connsiteX42" fmla="*/ 3579482 w 4270133"/>
              <a:gd name="connsiteY42" fmla="*/ 498442 h 6858000"/>
              <a:gd name="connsiteX43" fmla="*/ 3606823 w 4270133"/>
              <a:gd name="connsiteY43" fmla="*/ 495886 h 6858000"/>
              <a:gd name="connsiteX44" fmla="*/ 3617314 w 4270133"/>
              <a:gd name="connsiteY44" fmla="*/ 495676 h 6858000"/>
              <a:gd name="connsiteX45" fmla="*/ 3617394 w 4270133"/>
              <a:gd name="connsiteY45" fmla="*/ 495660 h 6858000"/>
              <a:gd name="connsiteX46" fmla="*/ 3617460 w 4270133"/>
              <a:gd name="connsiteY46" fmla="*/ 495673 h 6858000"/>
              <a:gd name="connsiteX47" fmla="*/ 3618132 w 4270133"/>
              <a:gd name="connsiteY47" fmla="*/ 495659 h 6858000"/>
              <a:gd name="connsiteX48" fmla="*/ 3702503 w 4270133"/>
              <a:gd name="connsiteY48" fmla="*/ 349989 h 6858000"/>
              <a:gd name="connsiteX49" fmla="*/ 3490413 w 4270133"/>
              <a:gd name="connsiteY49" fmla="*/ 571943 h 6858000"/>
              <a:gd name="connsiteX50" fmla="*/ 3702503 w 4270133"/>
              <a:gd name="connsiteY50" fmla="*/ 793897 h 6858000"/>
              <a:gd name="connsiteX51" fmla="*/ 3914592 w 4270133"/>
              <a:gd name="connsiteY51" fmla="*/ 571943 h 6858000"/>
              <a:gd name="connsiteX52" fmla="*/ 3702503 w 4270133"/>
              <a:gd name="connsiteY52" fmla="*/ 349989 h 6858000"/>
              <a:gd name="connsiteX53" fmla="*/ 0 w 4270133"/>
              <a:gd name="connsiteY53" fmla="*/ 0 h 6858000"/>
              <a:gd name="connsiteX54" fmla="*/ 4270133 w 4270133"/>
              <a:gd name="connsiteY54" fmla="*/ 0 h 6858000"/>
              <a:gd name="connsiteX55" fmla="*/ 4270133 w 4270133"/>
              <a:gd name="connsiteY55" fmla="*/ 6858000 h 6858000"/>
              <a:gd name="connsiteX56" fmla="*/ 0 w 4270133"/>
              <a:gd name="connsiteY56" fmla="*/ 6858000 h 6858000"/>
              <a:gd name="connsiteX57" fmla="*/ 0 w 4270133"/>
              <a:gd name="connsiteY5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5228 w 4270133"/>
              <a:gd name="connsiteY26" fmla="*/ 594002 h 6858000"/>
              <a:gd name="connsiteX27" fmla="*/ 3845504 w 4270133"/>
              <a:gd name="connsiteY27" fmla="*/ 595358 h 6858000"/>
              <a:gd name="connsiteX28" fmla="*/ 3845504 w 4270133"/>
              <a:gd name="connsiteY28" fmla="*/ 597171 h 6858000"/>
              <a:gd name="connsiteX29" fmla="*/ 3845504 w 4270133"/>
              <a:gd name="connsiteY29" fmla="*/ 611858 h 6858000"/>
              <a:gd name="connsiteX30" fmla="*/ 3845504 w 4270133"/>
              <a:gd name="connsiteY30" fmla="*/ 615325 h 6858000"/>
              <a:gd name="connsiteX31" fmla="*/ 3822082 w 4270133"/>
              <a:gd name="connsiteY31" fmla="*/ 639812 h 6858000"/>
              <a:gd name="connsiteX32" fmla="*/ 3585710 w 4270133"/>
              <a:gd name="connsiteY32" fmla="*/ 641481 h 6858000"/>
              <a:gd name="connsiteX33" fmla="*/ 3560059 w 4270133"/>
              <a:gd name="connsiteY33" fmla="*/ 615325 h 6858000"/>
              <a:gd name="connsiteX34" fmla="*/ 3560059 w 4270133"/>
              <a:gd name="connsiteY34" fmla="*/ 611858 h 6858000"/>
              <a:gd name="connsiteX35" fmla="*/ 3560059 w 4270133"/>
              <a:gd name="connsiteY35" fmla="*/ 609076 h 6858000"/>
              <a:gd name="connsiteX36" fmla="*/ 3560058 w 4270133"/>
              <a:gd name="connsiteY36" fmla="*/ 609076 h 6858000"/>
              <a:gd name="connsiteX37" fmla="*/ 3558488 w 4270133"/>
              <a:gd name="connsiteY37" fmla="*/ 524982 h 6858000"/>
              <a:gd name="connsiteX38" fmla="*/ 3557828 w 4270133"/>
              <a:gd name="connsiteY38" fmla="*/ 521721 h 6858000"/>
              <a:gd name="connsiteX39" fmla="*/ 3572075 w 4270133"/>
              <a:gd name="connsiteY39" fmla="*/ 500271 h 6858000"/>
              <a:gd name="connsiteX40" fmla="*/ 3579506 w 4270133"/>
              <a:gd name="connsiteY40" fmla="*/ 498774 h 6858000"/>
              <a:gd name="connsiteX41" fmla="*/ 3579482 w 4270133"/>
              <a:gd name="connsiteY41" fmla="*/ 498442 h 6858000"/>
              <a:gd name="connsiteX42" fmla="*/ 3606823 w 4270133"/>
              <a:gd name="connsiteY42" fmla="*/ 495886 h 6858000"/>
              <a:gd name="connsiteX43" fmla="*/ 3617314 w 4270133"/>
              <a:gd name="connsiteY43" fmla="*/ 495676 h 6858000"/>
              <a:gd name="connsiteX44" fmla="*/ 3617394 w 4270133"/>
              <a:gd name="connsiteY44" fmla="*/ 495660 h 6858000"/>
              <a:gd name="connsiteX45" fmla="*/ 3617460 w 4270133"/>
              <a:gd name="connsiteY45" fmla="*/ 495673 h 6858000"/>
              <a:gd name="connsiteX46" fmla="*/ 3618132 w 4270133"/>
              <a:gd name="connsiteY46" fmla="*/ 495659 h 6858000"/>
              <a:gd name="connsiteX47" fmla="*/ 3702503 w 4270133"/>
              <a:gd name="connsiteY47" fmla="*/ 349989 h 6858000"/>
              <a:gd name="connsiteX48" fmla="*/ 3490413 w 4270133"/>
              <a:gd name="connsiteY48" fmla="*/ 571943 h 6858000"/>
              <a:gd name="connsiteX49" fmla="*/ 3702503 w 4270133"/>
              <a:gd name="connsiteY49" fmla="*/ 793897 h 6858000"/>
              <a:gd name="connsiteX50" fmla="*/ 3914592 w 4270133"/>
              <a:gd name="connsiteY50" fmla="*/ 571943 h 6858000"/>
              <a:gd name="connsiteX51" fmla="*/ 3702503 w 4270133"/>
              <a:gd name="connsiteY51" fmla="*/ 349989 h 6858000"/>
              <a:gd name="connsiteX52" fmla="*/ 0 w 4270133"/>
              <a:gd name="connsiteY52" fmla="*/ 0 h 6858000"/>
              <a:gd name="connsiteX53" fmla="*/ 4270133 w 4270133"/>
              <a:gd name="connsiteY53" fmla="*/ 0 h 6858000"/>
              <a:gd name="connsiteX54" fmla="*/ 4270133 w 4270133"/>
              <a:gd name="connsiteY54" fmla="*/ 6858000 h 6858000"/>
              <a:gd name="connsiteX55" fmla="*/ 0 w 4270133"/>
              <a:gd name="connsiteY55" fmla="*/ 6858000 h 6858000"/>
              <a:gd name="connsiteX56" fmla="*/ 0 w 4270133"/>
              <a:gd name="connsiteY5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25523 w 4270133"/>
              <a:gd name="connsiteY24" fmla="*/ 498442 h 6858000"/>
              <a:gd name="connsiteX25" fmla="*/ 3845228 w 4270133"/>
              <a:gd name="connsiteY25" fmla="*/ 594002 h 6858000"/>
              <a:gd name="connsiteX26" fmla="*/ 3845504 w 4270133"/>
              <a:gd name="connsiteY26" fmla="*/ 595358 h 6858000"/>
              <a:gd name="connsiteX27" fmla="*/ 3845504 w 4270133"/>
              <a:gd name="connsiteY27" fmla="*/ 597171 h 6858000"/>
              <a:gd name="connsiteX28" fmla="*/ 3845504 w 4270133"/>
              <a:gd name="connsiteY28" fmla="*/ 611858 h 6858000"/>
              <a:gd name="connsiteX29" fmla="*/ 3845504 w 4270133"/>
              <a:gd name="connsiteY29" fmla="*/ 615325 h 6858000"/>
              <a:gd name="connsiteX30" fmla="*/ 3822082 w 4270133"/>
              <a:gd name="connsiteY30" fmla="*/ 639812 h 6858000"/>
              <a:gd name="connsiteX31" fmla="*/ 3585710 w 4270133"/>
              <a:gd name="connsiteY31" fmla="*/ 641481 h 6858000"/>
              <a:gd name="connsiteX32" fmla="*/ 3560059 w 4270133"/>
              <a:gd name="connsiteY32" fmla="*/ 615325 h 6858000"/>
              <a:gd name="connsiteX33" fmla="*/ 3560059 w 4270133"/>
              <a:gd name="connsiteY33" fmla="*/ 611858 h 6858000"/>
              <a:gd name="connsiteX34" fmla="*/ 3560059 w 4270133"/>
              <a:gd name="connsiteY34" fmla="*/ 609076 h 6858000"/>
              <a:gd name="connsiteX35" fmla="*/ 3560058 w 4270133"/>
              <a:gd name="connsiteY35" fmla="*/ 609076 h 6858000"/>
              <a:gd name="connsiteX36" fmla="*/ 3558488 w 4270133"/>
              <a:gd name="connsiteY36" fmla="*/ 524982 h 6858000"/>
              <a:gd name="connsiteX37" fmla="*/ 3557828 w 4270133"/>
              <a:gd name="connsiteY37" fmla="*/ 521721 h 6858000"/>
              <a:gd name="connsiteX38" fmla="*/ 3572075 w 4270133"/>
              <a:gd name="connsiteY38" fmla="*/ 500271 h 6858000"/>
              <a:gd name="connsiteX39" fmla="*/ 3579506 w 4270133"/>
              <a:gd name="connsiteY39" fmla="*/ 498774 h 6858000"/>
              <a:gd name="connsiteX40" fmla="*/ 3579482 w 4270133"/>
              <a:gd name="connsiteY40" fmla="*/ 498442 h 6858000"/>
              <a:gd name="connsiteX41" fmla="*/ 3606823 w 4270133"/>
              <a:gd name="connsiteY41" fmla="*/ 495886 h 6858000"/>
              <a:gd name="connsiteX42" fmla="*/ 3617314 w 4270133"/>
              <a:gd name="connsiteY42" fmla="*/ 495676 h 6858000"/>
              <a:gd name="connsiteX43" fmla="*/ 3617394 w 4270133"/>
              <a:gd name="connsiteY43" fmla="*/ 495660 h 6858000"/>
              <a:gd name="connsiteX44" fmla="*/ 3617460 w 4270133"/>
              <a:gd name="connsiteY44" fmla="*/ 495673 h 6858000"/>
              <a:gd name="connsiteX45" fmla="*/ 3618132 w 4270133"/>
              <a:gd name="connsiteY45" fmla="*/ 495659 h 6858000"/>
              <a:gd name="connsiteX46" fmla="*/ 3702503 w 4270133"/>
              <a:gd name="connsiteY46" fmla="*/ 349989 h 6858000"/>
              <a:gd name="connsiteX47" fmla="*/ 3490413 w 4270133"/>
              <a:gd name="connsiteY47" fmla="*/ 571943 h 6858000"/>
              <a:gd name="connsiteX48" fmla="*/ 3702503 w 4270133"/>
              <a:gd name="connsiteY48" fmla="*/ 793897 h 6858000"/>
              <a:gd name="connsiteX49" fmla="*/ 3914592 w 4270133"/>
              <a:gd name="connsiteY49" fmla="*/ 571943 h 6858000"/>
              <a:gd name="connsiteX50" fmla="*/ 3702503 w 4270133"/>
              <a:gd name="connsiteY50" fmla="*/ 349989 h 6858000"/>
              <a:gd name="connsiteX51" fmla="*/ 0 w 4270133"/>
              <a:gd name="connsiteY51" fmla="*/ 0 h 6858000"/>
              <a:gd name="connsiteX52" fmla="*/ 4270133 w 4270133"/>
              <a:gd name="connsiteY52" fmla="*/ 0 h 6858000"/>
              <a:gd name="connsiteX53" fmla="*/ 4270133 w 4270133"/>
              <a:gd name="connsiteY53" fmla="*/ 6858000 h 6858000"/>
              <a:gd name="connsiteX54" fmla="*/ 0 w 4270133"/>
              <a:gd name="connsiteY54" fmla="*/ 6858000 h 6858000"/>
              <a:gd name="connsiteX55" fmla="*/ 0 w 4270133"/>
              <a:gd name="connsiteY5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45228 w 4270133"/>
              <a:gd name="connsiteY24" fmla="*/ 594002 h 6858000"/>
              <a:gd name="connsiteX25" fmla="*/ 3845504 w 4270133"/>
              <a:gd name="connsiteY25" fmla="*/ 595358 h 6858000"/>
              <a:gd name="connsiteX26" fmla="*/ 3845504 w 4270133"/>
              <a:gd name="connsiteY26" fmla="*/ 597171 h 6858000"/>
              <a:gd name="connsiteX27" fmla="*/ 3845504 w 4270133"/>
              <a:gd name="connsiteY27" fmla="*/ 611858 h 6858000"/>
              <a:gd name="connsiteX28" fmla="*/ 3845504 w 4270133"/>
              <a:gd name="connsiteY28" fmla="*/ 615325 h 6858000"/>
              <a:gd name="connsiteX29" fmla="*/ 3822082 w 4270133"/>
              <a:gd name="connsiteY29" fmla="*/ 639812 h 6858000"/>
              <a:gd name="connsiteX30" fmla="*/ 3585710 w 4270133"/>
              <a:gd name="connsiteY30" fmla="*/ 641481 h 6858000"/>
              <a:gd name="connsiteX31" fmla="*/ 3560059 w 4270133"/>
              <a:gd name="connsiteY31" fmla="*/ 615325 h 6858000"/>
              <a:gd name="connsiteX32" fmla="*/ 3560059 w 4270133"/>
              <a:gd name="connsiteY32" fmla="*/ 611858 h 6858000"/>
              <a:gd name="connsiteX33" fmla="*/ 3560059 w 4270133"/>
              <a:gd name="connsiteY33" fmla="*/ 609076 h 6858000"/>
              <a:gd name="connsiteX34" fmla="*/ 3560058 w 4270133"/>
              <a:gd name="connsiteY34" fmla="*/ 609076 h 6858000"/>
              <a:gd name="connsiteX35" fmla="*/ 3558488 w 4270133"/>
              <a:gd name="connsiteY35" fmla="*/ 524982 h 6858000"/>
              <a:gd name="connsiteX36" fmla="*/ 3557828 w 4270133"/>
              <a:gd name="connsiteY36" fmla="*/ 521721 h 6858000"/>
              <a:gd name="connsiteX37" fmla="*/ 3572075 w 4270133"/>
              <a:gd name="connsiteY37" fmla="*/ 500271 h 6858000"/>
              <a:gd name="connsiteX38" fmla="*/ 3579506 w 4270133"/>
              <a:gd name="connsiteY38" fmla="*/ 498774 h 6858000"/>
              <a:gd name="connsiteX39" fmla="*/ 3579482 w 4270133"/>
              <a:gd name="connsiteY39" fmla="*/ 498442 h 6858000"/>
              <a:gd name="connsiteX40" fmla="*/ 3606823 w 4270133"/>
              <a:gd name="connsiteY40" fmla="*/ 495886 h 6858000"/>
              <a:gd name="connsiteX41" fmla="*/ 3617314 w 4270133"/>
              <a:gd name="connsiteY41" fmla="*/ 495676 h 6858000"/>
              <a:gd name="connsiteX42" fmla="*/ 3617394 w 4270133"/>
              <a:gd name="connsiteY42" fmla="*/ 495660 h 6858000"/>
              <a:gd name="connsiteX43" fmla="*/ 3617460 w 4270133"/>
              <a:gd name="connsiteY43" fmla="*/ 495673 h 6858000"/>
              <a:gd name="connsiteX44" fmla="*/ 3618132 w 4270133"/>
              <a:gd name="connsiteY44" fmla="*/ 495659 h 6858000"/>
              <a:gd name="connsiteX45" fmla="*/ 3702503 w 4270133"/>
              <a:gd name="connsiteY45" fmla="*/ 349989 h 6858000"/>
              <a:gd name="connsiteX46" fmla="*/ 3490413 w 4270133"/>
              <a:gd name="connsiteY46" fmla="*/ 571943 h 6858000"/>
              <a:gd name="connsiteX47" fmla="*/ 3702503 w 4270133"/>
              <a:gd name="connsiteY47" fmla="*/ 793897 h 6858000"/>
              <a:gd name="connsiteX48" fmla="*/ 3914592 w 4270133"/>
              <a:gd name="connsiteY48" fmla="*/ 571943 h 6858000"/>
              <a:gd name="connsiteX49" fmla="*/ 3702503 w 4270133"/>
              <a:gd name="connsiteY49" fmla="*/ 349989 h 6858000"/>
              <a:gd name="connsiteX50" fmla="*/ 0 w 4270133"/>
              <a:gd name="connsiteY50" fmla="*/ 0 h 6858000"/>
              <a:gd name="connsiteX51" fmla="*/ 4270133 w 4270133"/>
              <a:gd name="connsiteY51" fmla="*/ 0 h 6858000"/>
              <a:gd name="connsiteX52" fmla="*/ 4270133 w 4270133"/>
              <a:gd name="connsiteY52" fmla="*/ 6858000 h 6858000"/>
              <a:gd name="connsiteX53" fmla="*/ 0 w 4270133"/>
              <a:gd name="connsiteY53" fmla="*/ 6858000 h 6858000"/>
              <a:gd name="connsiteX54" fmla="*/ 0 w 4270133"/>
              <a:gd name="connsiteY5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845228 w 4270133"/>
              <a:gd name="connsiteY23" fmla="*/ 594002 h 6858000"/>
              <a:gd name="connsiteX24" fmla="*/ 3845504 w 4270133"/>
              <a:gd name="connsiteY24" fmla="*/ 595358 h 6858000"/>
              <a:gd name="connsiteX25" fmla="*/ 3845504 w 4270133"/>
              <a:gd name="connsiteY25" fmla="*/ 597171 h 6858000"/>
              <a:gd name="connsiteX26" fmla="*/ 3845504 w 4270133"/>
              <a:gd name="connsiteY26" fmla="*/ 611858 h 6858000"/>
              <a:gd name="connsiteX27" fmla="*/ 3845504 w 4270133"/>
              <a:gd name="connsiteY27" fmla="*/ 615325 h 6858000"/>
              <a:gd name="connsiteX28" fmla="*/ 3822082 w 4270133"/>
              <a:gd name="connsiteY28" fmla="*/ 639812 h 6858000"/>
              <a:gd name="connsiteX29" fmla="*/ 3585710 w 4270133"/>
              <a:gd name="connsiteY29" fmla="*/ 641481 h 6858000"/>
              <a:gd name="connsiteX30" fmla="*/ 3560059 w 4270133"/>
              <a:gd name="connsiteY30" fmla="*/ 615325 h 6858000"/>
              <a:gd name="connsiteX31" fmla="*/ 3560059 w 4270133"/>
              <a:gd name="connsiteY31" fmla="*/ 611858 h 6858000"/>
              <a:gd name="connsiteX32" fmla="*/ 3560059 w 4270133"/>
              <a:gd name="connsiteY32" fmla="*/ 609076 h 6858000"/>
              <a:gd name="connsiteX33" fmla="*/ 3560058 w 4270133"/>
              <a:gd name="connsiteY33" fmla="*/ 609076 h 6858000"/>
              <a:gd name="connsiteX34" fmla="*/ 3558488 w 4270133"/>
              <a:gd name="connsiteY34" fmla="*/ 524982 h 6858000"/>
              <a:gd name="connsiteX35" fmla="*/ 3557828 w 4270133"/>
              <a:gd name="connsiteY35" fmla="*/ 521721 h 6858000"/>
              <a:gd name="connsiteX36" fmla="*/ 3572075 w 4270133"/>
              <a:gd name="connsiteY36" fmla="*/ 500271 h 6858000"/>
              <a:gd name="connsiteX37" fmla="*/ 3579506 w 4270133"/>
              <a:gd name="connsiteY37" fmla="*/ 498774 h 6858000"/>
              <a:gd name="connsiteX38" fmla="*/ 3579482 w 4270133"/>
              <a:gd name="connsiteY38" fmla="*/ 498442 h 6858000"/>
              <a:gd name="connsiteX39" fmla="*/ 3606823 w 4270133"/>
              <a:gd name="connsiteY39" fmla="*/ 495886 h 6858000"/>
              <a:gd name="connsiteX40" fmla="*/ 3617314 w 4270133"/>
              <a:gd name="connsiteY40" fmla="*/ 495676 h 6858000"/>
              <a:gd name="connsiteX41" fmla="*/ 3617394 w 4270133"/>
              <a:gd name="connsiteY41" fmla="*/ 495660 h 6858000"/>
              <a:gd name="connsiteX42" fmla="*/ 3617460 w 4270133"/>
              <a:gd name="connsiteY42" fmla="*/ 495673 h 6858000"/>
              <a:gd name="connsiteX43" fmla="*/ 3618132 w 4270133"/>
              <a:gd name="connsiteY43" fmla="*/ 495659 h 6858000"/>
              <a:gd name="connsiteX44" fmla="*/ 3702503 w 4270133"/>
              <a:gd name="connsiteY44" fmla="*/ 349989 h 6858000"/>
              <a:gd name="connsiteX45" fmla="*/ 3490413 w 4270133"/>
              <a:gd name="connsiteY45" fmla="*/ 571943 h 6858000"/>
              <a:gd name="connsiteX46" fmla="*/ 3702503 w 4270133"/>
              <a:gd name="connsiteY46" fmla="*/ 793897 h 6858000"/>
              <a:gd name="connsiteX47" fmla="*/ 3914592 w 4270133"/>
              <a:gd name="connsiteY47" fmla="*/ 571943 h 6858000"/>
              <a:gd name="connsiteX48" fmla="*/ 3702503 w 4270133"/>
              <a:gd name="connsiteY48" fmla="*/ 349989 h 6858000"/>
              <a:gd name="connsiteX49" fmla="*/ 0 w 4270133"/>
              <a:gd name="connsiteY49" fmla="*/ 0 h 6858000"/>
              <a:gd name="connsiteX50" fmla="*/ 4270133 w 4270133"/>
              <a:gd name="connsiteY50" fmla="*/ 0 h 6858000"/>
              <a:gd name="connsiteX51" fmla="*/ 4270133 w 4270133"/>
              <a:gd name="connsiteY51" fmla="*/ 6858000 h 6858000"/>
              <a:gd name="connsiteX52" fmla="*/ 0 w 4270133"/>
              <a:gd name="connsiteY52" fmla="*/ 6858000 h 6858000"/>
              <a:gd name="connsiteX53" fmla="*/ 0 w 4270133"/>
              <a:gd name="connsiteY5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845228 w 4270133"/>
              <a:gd name="connsiteY22" fmla="*/ 594002 h 6858000"/>
              <a:gd name="connsiteX23" fmla="*/ 3845504 w 4270133"/>
              <a:gd name="connsiteY23" fmla="*/ 595358 h 6858000"/>
              <a:gd name="connsiteX24" fmla="*/ 3845504 w 4270133"/>
              <a:gd name="connsiteY24" fmla="*/ 597171 h 6858000"/>
              <a:gd name="connsiteX25" fmla="*/ 3845504 w 4270133"/>
              <a:gd name="connsiteY25" fmla="*/ 611858 h 6858000"/>
              <a:gd name="connsiteX26" fmla="*/ 3845504 w 4270133"/>
              <a:gd name="connsiteY26" fmla="*/ 615325 h 6858000"/>
              <a:gd name="connsiteX27" fmla="*/ 3822082 w 4270133"/>
              <a:gd name="connsiteY27" fmla="*/ 639812 h 6858000"/>
              <a:gd name="connsiteX28" fmla="*/ 3585710 w 4270133"/>
              <a:gd name="connsiteY28" fmla="*/ 641481 h 6858000"/>
              <a:gd name="connsiteX29" fmla="*/ 3560059 w 4270133"/>
              <a:gd name="connsiteY29" fmla="*/ 615325 h 6858000"/>
              <a:gd name="connsiteX30" fmla="*/ 3560059 w 4270133"/>
              <a:gd name="connsiteY30" fmla="*/ 611858 h 6858000"/>
              <a:gd name="connsiteX31" fmla="*/ 3560059 w 4270133"/>
              <a:gd name="connsiteY31" fmla="*/ 609076 h 6858000"/>
              <a:gd name="connsiteX32" fmla="*/ 3560058 w 4270133"/>
              <a:gd name="connsiteY32" fmla="*/ 609076 h 6858000"/>
              <a:gd name="connsiteX33" fmla="*/ 3558488 w 4270133"/>
              <a:gd name="connsiteY33" fmla="*/ 524982 h 6858000"/>
              <a:gd name="connsiteX34" fmla="*/ 3557828 w 4270133"/>
              <a:gd name="connsiteY34" fmla="*/ 521721 h 6858000"/>
              <a:gd name="connsiteX35" fmla="*/ 3572075 w 4270133"/>
              <a:gd name="connsiteY35" fmla="*/ 500271 h 6858000"/>
              <a:gd name="connsiteX36" fmla="*/ 3579506 w 4270133"/>
              <a:gd name="connsiteY36" fmla="*/ 498774 h 6858000"/>
              <a:gd name="connsiteX37" fmla="*/ 3579482 w 4270133"/>
              <a:gd name="connsiteY37" fmla="*/ 498442 h 6858000"/>
              <a:gd name="connsiteX38" fmla="*/ 3606823 w 4270133"/>
              <a:gd name="connsiteY38" fmla="*/ 495886 h 6858000"/>
              <a:gd name="connsiteX39" fmla="*/ 3617314 w 4270133"/>
              <a:gd name="connsiteY39" fmla="*/ 495676 h 6858000"/>
              <a:gd name="connsiteX40" fmla="*/ 3617394 w 4270133"/>
              <a:gd name="connsiteY40" fmla="*/ 495660 h 6858000"/>
              <a:gd name="connsiteX41" fmla="*/ 3617460 w 4270133"/>
              <a:gd name="connsiteY41" fmla="*/ 495673 h 6858000"/>
              <a:gd name="connsiteX42" fmla="*/ 3618132 w 4270133"/>
              <a:gd name="connsiteY42" fmla="*/ 495659 h 6858000"/>
              <a:gd name="connsiteX43" fmla="*/ 3702503 w 4270133"/>
              <a:gd name="connsiteY43" fmla="*/ 349989 h 6858000"/>
              <a:gd name="connsiteX44" fmla="*/ 3490413 w 4270133"/>
              <a:gd name="connsiteY44" fmla="*/ 571943 h 6858000"/>
              <a:gd name="connsiteX45" fmla="*/ 3702503 w 4270133"/>
              <a:gd name="connsiteY45" fmla="*/ 793897 h 6858000"/>
              <a:gd name="connsiteX46" fmla="*/ 3914592 w 4270133"/>
              <a:gd name="connsiteY46" fmla="*/ 571943 h 6858000"/>
              <a:gd name="connsiteX47" fmla="*/ 3702503 w 4270133"/>
              <a:gd name="connsiteY47" fmla="*/ 349989 h 6858000"/>
              <a:gd name="connsiteX48" fmla="*/ 0 w 4270133"/>
              <a:gd name="connsiteY48" fmla="*/ 0 h 6858000"/>
              <a:gd name="connsiteX49" fmla="*/ 4270133 w 4270133"/>
              <a:gd name="connsiteY49" fmla="*/ 0 h 6858000"/>
              <a:gd name="connsiteX50" fmla="*/ 4270133 w 4270133"/>
              <a:gd name="connsiteY50" fmla="*/ 6858000 h 6858000"/>
              <a:gd name="connsiteX51" fmla="*/ 0 w 4270133"/>
              <a:gd name="connsiteY51" fmla="*/ 6858000 h 6858000"/>
              <a:gd name="connsiteX52" fmla="*/ 0 w 4270133"/>
              <a:gd name="connsiteY5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845228 w 4270133"/>
              <a:gd name="connsiteY21" fmla="*/ 594002 h 6858000"/>
              <a:gd name="connsiteX22" fmla="*/ 3845504 w 4270133"/>
              <a:gd name="connsiteY22" fmla="*/ 595358 h 6858000"/>
              <a:gd name="connsiteX23" fmla="*/ 3845504 w 4270133"/>
              <a:gd name="connsiteY23" fmla="*/ 597171 h 6858000"/>
              <a:gd name="connsiteX24" fmla="*/ 3845504 w 4270133"/>
              <a:gd name="connsiteY24" fmla="*/ 611858 h 6858000"/>
              <a:gd name="connsiteX25" fmla="*/ 3845504 w 4270133"/>
              <a:gd name="connsiteY25" fmla="*/ 615325 h 6858000"/>
              <a:gd name="connsiteX26" fmla="*/ 3822082 w 4270133"/>
              <a:gd name="connsiteY26" fmla="*/ 639812 h 6858000"/>
              <a:gd name="connsiteX27" fmla="*/ 3585710 w 4270133"/>
              <a:gd name="connsiteY27" fmla="*/ 641481 h 6858000"/>
              <a:gd name="connsiteX28" fmla="*/ 3560059 w 4270133"/>
              <a:gd name="connsiteY28" fmla="*/ 615325 h 6858000"/>
              <a:gd name="connsiteX29" fmla="*/ 3560059 w 4270133"/>
              <a:gd name="connsiteY29" fmla="*/ 611858 h 6858000"/>
              <a:gd name="connsiteX30" fmla="*/ 3560059 w 4270133"/>
              <a:gd name="connsiteY30" fmla="*/ 609076 h 6858000"/>
              <a:gd name="connsiteX31" fmla="*/ 3560058 w 4270133"/>
              <a:gd name="connsiteY31" fmla="*/ 609076 h 6858000"/>
              <a:gd name="connsiteX32" fmla="*/ 3558488 w 4270133"/>
              <a:gd name="connsiteY32" fmla="*/ 524982 h 6858000"/>
              <a:gd name="connsiteX33" fmla="*/ 3557828 w 4270133"/>
              <a:gd name="connsiteY33" fmla="*/ 521721 h 6858000"/>
              <a:gd name="connsiteX34" fmla="*/ 3572075 w 4270133"/>
              <a:gd name="connsiteY34" fmla="*/ 500271 h 6858000"/>
              <a:gd name="connsiteX35" fmla="*/ 3579506 w 4270133"/>
              <a:gd name="connsiteY35" fmla="*/ 498774 h 6858000"/>
              <a:gd name="connsiteX36" fmla="*/ 3579482 w 4270133"/>
              <a:gd name="connsiteY36" fmla="*/ 498442 h 6858000"/>
              <a:gd name="connsiteX37" fmla="*/ 3606823 w 4270133"/>
              <a:gd name="connsiteY37" fmla="*/ 495886 h 6858000"/>
              <a:gd name="connsiteX38" fmla="*/ 3617314 w 4270133"/>
              <a:gd name="connsiteY38" fmla="*/ 495676 h 6858000"/>
              <a:gd name="connsiteX39" fmla="*/ 3617394 w 4270133"/>
              <a:gd name="connsiteY39" fmla="*/ 495660 h 6858000"/>
              <a:gd name="connsiteX40" fmla="*/ 3617460 w 4270133"/>
              <a:gd name="connsiteY40" fmla="*/ 495673 h 6858000"/>
              <a:gd name="connsiteX41" fmla="*/ 3618132 w 4270133"/>
              <a:gd name="connsiteY41" fmla="*/ 495659 h 6858000"/>
              <a:gd name="connsiteX42" fmla="*/ 3702503 w 4270133"/>
              <a:gd name="connsiteY42" fmla="*/ 349989 h 6858000"/>
              <a:gd name="connsiteX43" fmla="*/ 3490413 w 4270133"/>
              <a:gd name="connsiteY43" fmla="*/ 571943 h 6858000"/>
              <a:gd name="connsiteX44" fmla="*/ 3702503 w 4270133"/>
              <a:gd name="connsiteY44" fmla="*/ 793897 h 6858000"/>
              <a:gd name="connsiteX45" fmla="*/ 3914592 w 4270133"/>
              <a:gd name="connsiteY45" fmla="*/ 571943 h 6858000"/>
              <a:gd name="connsiteX46" fmla="*/ 3702503 w 4270133"/>
              <a:gd name="connsiteY46" fmla="*/ 349989 h 6858000"/>
              <a:gd name="connsiteX47" fmla="*/ 0 w 4270133"/>
              <a:gd name="connsiteY47" fmla="*/ 0 h 6858000"/>
              <a:gd name="connsiteX48" fmla="*/ 4270133 w 4270133"/>
              <a:gd name="connsiteY48" fmla="*/ 0 h 6858000"/>
              <a:gd name="connsiteX49" fmla="*/ 4270133 w 4270133"/>
              <a:gd name="connsiteY49" fmla="*/ 6858000 h 6858000"/>
              <a:gd name="connsiteX50" fmla="*/ 0 w 4270133"/>
              <a:gd name="connsiteY50" fmla="*/ 6858000 h 6858000"/>
              <a:gd name="connsiteX51" fmla="*/ 0 w 4270133"/>
              <a:gd name="connsiteY5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845228 w 4270133"/>
              <a:gd name="connsiteY20" fmla="*/ 594002 h 6858000"/>
              <a:gd name="connsiteX21" fmla="*/ 3845504 w 4270133"/>
              <a:gd name="connsiteY21" fmla="*/ 595358 h 6858000"/>
              <a:gd name="connsiteX22" fmla="*/ 3845504 w 4270133"/>
              <a:gd name="connsiteY22" fmla="*/ 597171 h 6858000"/>
              <a:gd name="connsiteX23" fmla="*/ 3845504 w 4270133"/>
              <a:gd name="connsiteY23" fmla="*/ 611858 h 6858000"/>
              <a:gd name="connsiteX24" fmla="*/ 3845504 w 4270133"/>
              <a:gd name="connsiteY24" fmla="*/ 615325 h 6858000"/>
              <a:gd name="connsiteX25" fmla="*/ 3822082 w 4270133"/>
              <a:gd name="connsiteY25" fmla="*/ 639812 h 6858000"/>
              <a:gd name="connsiteX26" fmla="*/ 3585710 w 4270133"/>
              <a:gd name="connsiteY26" fmla="*/ 641481 h 6858000"/>
              <a:gd name="connsiteX27" fmla="*/ 3560059 w 4270133"/>
              <a:gd name="connsiteY27" fmla="*/ 615325 h 6858000"/>
              <a:gd name="connsiteX28" fmla="*/ 3560059 w 4270133"/>
              <a:gd name="connsiteY28" fmla="*/ 611858 h 6858000"/>
              <a:gd name="connsiteX29" fmla="*/ 3560059 w 4270133"/>
              <a:gd name="connsiteY29" fmla="*/ 609076 h 6858000"/>
              <a:gd name="connsiteX30" fmla="*/ 3560058 w 4270133"/>
              <a:gd name="connsiteY30" fmla="*/ 609076 h 6858000"/>
              <a:gd name="connsiteX31" fmla="*/ 3558488 w 4270133"/>
              <a:gd name="connsiteY31" fmla="*/ 524982 h 6858000"/>
              <a:gd name="connsiteX32" fmla="*/ 3557828 w 4270133"/>
              <a:gd name="connsiteY32" fmla="*/ 521721 h 6858000"/>
              <a:gd name="connsiteX33" fmla="*/ 3572075 w 4270133"/>
              <a:gd name="connsiteY33" fmla="*/ 500271 h 6858000"/>
              <a:gd name="connsiteX34" fmla="*/ 3579506 w 4270133"/>
              <a:gd name="connsiteY34" fmla="*/ 498774 h 6858000"/>
              <a:gd name="connsiteX35" fmla="*/ 3579482 w 4270133"/>
              <a:gd name="connsiteY35" fmla="*/ 498442 h 6858000"/>
              <a:gd name="connsiteX36" fmla="*/ 3606823 w 4270133"/>
              <a:gd name="connsiteY36" fmla="*/ 495886 h 6858000"/>
              <a:gd name="connsiteX37" fmla="*/ 3617314 w 4270133"/>
              <a:gd name="connsiteY37" fmla="*/ 495676 h 6858000"/>
              <a:gd name="connsiteX38" fmla="*/ 3617394 w 4270133"/>
              <a:gd name="connsiteY38" fmla="*/ 495660 h 6858000"/>
              <a:gd name="connsiteX39" fmla="*/ 3617460 w 4270133"/>
              <a:gd name="connsiteY39" fmla="*/ 495673 h 6858000"/>
              <a:gd name="connsiteX40" fmla="*/ 3618132 w 4270133"/>
              <a:gd name="connsiteY40" fmla="*/ 495659 h 6858000"/>
              <a:gd name="connsiteX41" fmla="*/ 3702503 w 4270133"/>
              <a:gd name="connsiteY41" fmla="*/ 349989 h 6858000"/>
              <a:gd name="connsiteX42" fmla="*/ 3490413 w 4270133"/>
              <a:gd name="connsiteY42" fmla="*/ 571943 h 6858000"/>
              <a:gd name="connsiteX43" fmla="*/ 3702503 w 4270133"/>
              <a:gd name="connsiteY43" fmla="*/ 793897 h 6858000"/>
              <a:gd name="connsiteX44" fmla="*/ 3914592 w 4270133"/>
              <a:gd name="connsiteY44" fmla="*/ 571943 h 6858000"/>
              <a:gd name="connsiteX45" fmla="*/ 3702503 w 4270133"/>
              <a:gd name="connsiteY45" fmla="*/ 349989 h 6858000"/>
              <a:gd name="connsiteX46" fmla="*/ 0 w 4270133"/>
              <a:gd name="connsiteY46" fmla="*/ 0 h 6858000"/>
              <a:gd name="connsiteX47" fmla="*/ 4270133 w 4270133"/>
              <a:gd name="connsiteY47" fmla="*/ 0 h 6858000"/>
              <a:gd name="connsiteX48" fmla="*/ 4270133 w 4270133"/>
              <a:gd name="connsiteY48" fmla="*/ 6858000 h 6858000"/>
              <a:gd name="connsiteX49" fmla="*/ 0 w 4270133"/>
              <a:gd name="connsiteY49" fmla="*/ 6858000 h 6858000"/>
              <a:gd name="connsiteX50" fmla="*/ 0 w 4270133"/>
              <a:gd name="connsiteY5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845228 w 4270133"/>
              <a:gd name="connsiteY19" fmla="*/ 594002 h 6858000"/>
              <a:gd name="connsiteX20" fmla="*/ 3845504 w 4270133"/>
              <a:gd name="connsiteY20" fmla="*/ 595358 h 6858000"/>
              <a:gd name="connsiteX21" fmla="*/ 3845504 w 4270133"/>
              <a:gd name="connsiteY21" fmla="*/ 597171 h 6858000"/>
              <a:gd name="connsiteX22" fmla="*/ 3845504 w 4270133"/>
              <a:gd name="connsiteY22" fmla="*/ 611858 h 6858000"/>
              <a:gd name="connsiteX23" fmla="*/ 3845504 w 4270133"/>
              <a:gd name="connsiteY23" fmla="*/ 615325 h 6858000"/>
              <a:gd name="connsiteX24" fmla="*/ 3822082 w 4270133"/>
              <a:gd name="connsiteY24" fmla="*/ 639812 h 6858000"/>
              <a:gd name="connsiteX25" fmla="*/ 3585710 w 4270133"/>
              <a:gd name="connsiteY25" fmla="*/ 641481 h 6858000"/>
              <a:gd name="connsiteX26" fmla="*/ 3560059 w 4270133"/>
              <a:gd name="connsiteY26" fmla="*/ 615325 h 6858000"/>
              <a:gd name="connsiteX27" fmla="*/ 3560059 w 4270133"/>
              <a:gd name="connsiteY27" fmla="*/ 611858 h 6858000"/>
              <a:gd name="connsiteX28" fmla="*/ 3560059 w 4270133"/>
              <a:gd name="connsiteY28" fmla="*/ 609076 h 6858000"/>
              <a:gd name="connsiteX29" fmla="*/ 3560058 w 4270133"/>
              <a:gd name="connsiteY29" fmla="*/ 609076 h 6858000"/>
              <a:gd name="connsiteX30" fmla="*/ 3558488 w 4270133"/>
              <a:gd name="connsiteY30" fmla="*/ 524982 h 6858000"/>
              <a:gd name="connsiteX31" fmla="*/ 3557828 w 4270133"/>
              <a:gd name="connsiteY31" fmla="*/ 521721 h 6858000"/>
              <a:gd name="connsiteX32" fmla="*/ 3572075 w 4270133"/>
              <a:gd name="connsiteY32" fmla="*/ 500271 h 6858000"/>
              <a:gd name="connsiteX33" fmla="*/ 3579506 w 4270133"/>
              <a:gd name="connsiteY33" fmla="*/ 498774 h 6858000"/>
              <a:gd name="connsiteX34" fmla="*/ 3579482 w 4270133"/>
              <a:gd name="connsiteY34" fmla="*/ 498442 h 6858000"/>
              <a:gd name="connsiteX35" fmla="*/ 3606823 w 4270133"/>
              <a:gd name="connsiteY35" fmla="*/ 495886 h 6858000"/>
              <a:gd name="connsiteX36" fmla="*/ 3617314 w 4270133"/>
              <a:gd name="connsiteY36" fmla="*/ 495676 h 6858000"/>
              <a:gd name="connsiteX37" fmla="*/ 3617394 w 4270133"/>
              <a:gd name="connsiteY37" fmla="*/ 495660 h 6858000"/>
              <a:gd name="connsiteX38" fmla="*/ 3617460 w 4270133"/>
              <a:gd name="connsiteY38" fmla="*/ 495673 h 6858000"/>
              <a:gd name="connsiteX39" fmla="*/ 3618132 w 4270133"/>
              <a:gd name="connsiteY39" fmla="*/ 495659 h 6858000"/>
              <a:gd name="connsiteX40" fmla="*/ 3702503 w 4270133"/>
              <a:gd name="connsiteY40" fmla="*/ 349989 h 6858000"/>
              <a:gd name="connsiteX41" fmla="*/ 3490413 w 4270133"/>
              <a:gd name="connsiteY41" fmla="*/ 571943 h 6858000"/>
              <a:gd name="connsiteX42" fmla="*/ 3702503 w 4270133"/>
              <a:gd name="connsiteY42" fmla="*/ 793897 h 6858000"/>
              <a:gd name="connsiteX43" fmla="*/ 3914592 w 4270133"/>
              <a:gd name="connsiteY43" fmla="*/ 571943 h 6858000"/>
              <a:gd name="connsiteX44" fmla="*/ 3702503 w 4270133"/>
              <a:gd name="connsiteY44" fmla="*/ 349989 h 6858000"/>
              <a:gd name="connsiteX45" fmla="*/ 0 w 4270133"/>
              <a:gd name="connsiteY45" fmla="*/ 0 h 6858000"/>
              <a:gd name="connsiteX46" fmla="*/ 4270133 w 4270133"/>
              <a:gd name="connsiteY46" fmla="*/ 0 h 6858000"/>
              <a:gd name="connsiteX47" fmla="*/ 4270133 w 4270133"/>
              <a:gd name="connsiteY47" fmla="*/ 6858000 h 6858000"/>
              <a:gd name="connsiteX48" fmla="*/ 0 w 4270133"/>
              <a:gd name="connsiteY48" fmla="*/ 6858000 h 6858000"/>
              <a:gd name="connsiteX49" fmla="*/ 0 w 4270133"/>
              <a:gd name="connsiteY4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845228 w 4270133"/>
              <a:gd name="connsiteY18" fmla="*/ 594002 h 6858000"/>
              <a:gd name="connsiteX19" fmla="*/ 3845504 w 4270133"/>
              <a:gd name="connsiteY19" fmla="*/ 595358 h 6858000"/>
              <a:gd name="connsiteX20" fmla="*/ 3845504 w 4270133"/>
              <a:gd name="connsiteY20" fmla="*/ 597171 h 6858000"/>
              <a:gd name="connsiteX21" fmla="*/ 3845504 w 4270133"/>
              <a:gd name="connsiteY21" fmla="*/ 611858 h 6858000"/>
              <a:gd name="connsiteX22" fmla="*/ 3845504 w 4270133"/>
              <a:gd name="connsiteY22" fmla="*/ 615325 h 6858000"/>
              <a:gd name="connsiteX23" fmla="*/ 3822082 w 4270133"/>
              <a:gd name="connsiteY23" fmla="*/ 639812 h 6858000"/>
              <a:gd name="connsiteX24" fmla="*/ 3585710 w 4270133"/>
              <a:gd name="connsiteY24" fmla="*/ 641481 h 6858000"/>
              <a:gd name="connsiteX25" fmla="*/ 3560059 w 4270133"/>
              <a:gd name="connsiteY25" fmla="*/ 615325 h 6858000"/>
              <a:gd name="connsiteX26" fmla="*/ 3560059 w 4270133"/>
              <a:gd name="connsiteY26" fmla="*/ 611858 h 6858000"/>
              <a:gd name="connsiteX27" fmla="*/ 3560059 w 4270133"/>
              <a:gd name="connsiteY27" fmla="*/ 609076 h 6858000"/>
              <a:gd name="connsiteX28" fmla="*/ 3560058 w 4270133"/>
              <a:gd name="connsiteY28" fmla="*/ 609076 h 6858000"/>
              <a:gd name="connsiteX29" fmla="*/ 3558488 w 4270133"/>
              <a:gd name="connsiteY29" fmla="*/ 524982 h 6858000"/>
              <a:gd name="connsiteX30" fmla="*/ 3557828 w 4270133"/>
              <a:gd name="connsiteY30" fmla="*/ 521721 h 6858000"/>
              <a:gd name="connsiteX31" fmla="*/ 3572075 w 4270133"/>
              <a:gd name="connsiteY31" fmla="*/ 500271 h 6858000"/>
              <a:gd name="connsiteX32" fmla="*/ 3579506 w 4270133"/>
              <a:gd name="connsiteY32" fmla="*/ 498774 h 6858000"/>
              <a:gd name="connsiteX33" fmla="*/ 3579482 w 4270133"/>
              <a:gd name="connsiteY33" fmla="*/ 498442 h 6858000"/>
              <a:gd name="connsiteX34" fmla="*/ 3606823 w 4270133"/>
              <a:gd name="connsiteY34" fmla="*/ 495886 h 6858000"/>
              <a:gd name="connsiteX35" fmla="*/ 3617314 w 4270133"/>
              <a:gd name="connsiteY35" fmla="*/ 495676 h 6858000"/>
              <a:gd name="connsiteX36" fmla="*/ 3617394 w 4270133"/>
              <a:gd name="connsiteY36" fmla="*/ 495660 h 6858000"/>
              <a:gd name="connsiteX37" fmla="*/ 3617460 w 4270133"/>
              <a:gd name="connsiteY37" fmla="*/ 495673 h 6858000"/>
              <a:gd name="connsiteX38" fmla="*/ 3618132 w 4270133"/>
              <a:gd name="connsiteY38" fmla="*/ 495659 h 6858000"/>
              <a:gd name="connsiteX39" fmla="*/ 3702503 w 4270133"/>
              <a:gd name="connsiteY39" fmla="*/ 349989 h 6858000"/>
              <a:gd name="connsiteX40" fmla="*/ 3490413 w 4270133"/>
              <a:gd name="connsiteY40" fmla="*/ 571943 h 6858000"/>
              <a:gd name="connsiteX41" fmla="*/ 3702503 w 4270133"/>
              <a:gd name="connsiteY41" fmla="*/ 793897 h 6858000"/>
              <a:gd name="connsiteX42" fmla="*/ 3914592 w 4270133"/>
              <a:gd name="connsiteY42" fmla="*/ 571943 h 6858000"/>
              <a:gd name="connsiteX43" fmla="*/ 3702503 w 4270133"/>
              <a:gd name="connsiteY43" fmla="*/ 349989 h 6858000"/>
              <a:gd name="connsiteX44" fmla="*/ 0 w 4270133"/>
              <a:gd name="connsiteY44" fmla="*/ 0 h 6858000"/>
              <a:gd name="connsiteX45" fmla="*/ 4270133 w 4270133"/>
              <a:gd name="connsiteY45" fmla="*/ 0 h 6858000"/>
              <a:gd name="connsiteX46" fmla="*/ 4270133 w 4270133"/>
              <a:gd name="connsiteY46" fmla="*/ 6858000 h 6858000"/>
              <a:gd name="connsiteX47" fmla="*/ 0 w 4270133"/>
              <a:gd name="connsiteY47" fmla="*/ 6858000 h 6858000"/>
              <a:gd name="connsiteX48" fmla="*/ 0 w 4270133"/>
              <a:gd name="connsiteY4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845228 w 4270133"/>
              <a:gd name="connsiteY17" fmla="*/ 594002 h 6858000"/>
              <a:gd name="connsiteX18" fmla="*/ 3845504 w 4270133"/>
              <a:gd name="connsiteY18" fmla="*/ 595358 h 6858000"/>
              <a:gd name="connsiteX19" fmla="*/ 3845504 w 4270133"/>
              <a:gd name="connsiteY19" fmla="*/ 597171 h 6858000"/>
              <a:gd name="connsiteX20" fmla="*/ 3845504 w 4270133"/>
              <a:gd name="connsiteY20" fmla="*/ 611858 h 6858000"/>
              <a:gd name="connsiteX21" fmla="*/ 3845504 w 4270133"/>
              <a:gd name="connsiteY21" fmla="*/ 615325 h 6858000"/>
              <a:gd name="connsiteX22" fmla="*/ 3822082 w 4270133"/>
              <a:gd name="connsiteY22" fmla="*/ 639812 h 6858000"/>
              <a:gd name="connsiteX23" fmla="*/ 3585710 w 4270133"/>
              <a:gd name="connsiteY23" fmla="*/ 641481 h 6858000"/>
              <a:gd name="connsiteX24" fmla="*/ 3560059 w 4270133"/>
              <a:gd name="connsiteY24" fmla="*/ 615325 h 6858000"/>
              <a:gd name="connsiteX25" fmla="*/ 3560059 w 4270133"/>
              <a:gd name="connsiteY25" fmla="*/ 611858 h 6858000"/>
              <a:gd name="connsiteX26" fmla="*/ 3560059 w 4270133"/>
              <a:gd name="connsiteY26" fmla="*/ 609076 h 6858000"/>
              <a:gd name="connsiteX27" fmla="*/ 3560058 w 4270133"/>
              <a:gd name="connsiteY27" fmla="*/ 609076 h 6858000"/>
              <a:gd name="connsiteX28" fmla="*/ 3558488 w 4270133"/>
              <a:gd name="connsiteY28" fmla="*/ 524982 h 6858000"/>
              <a:gd name="connsiteX29" fmla="*/ 3557828 w 4270133"/>
              <a:gd name="connsiteY29" fmla="*/ 521721 h 6858000"/>
              <a:gd name="connsiteX30" fmla="*/ 3572075 w 4270133"/>
              <a:gd name="connsiteY30" fmla="*/ 500271 h 6858000"/>
              <a:gd name="connsiteX31" fmla="*/ 3579506 w 4270133"/>
              <a:gd name="connsiteY31" fmla="*/ 498774 h 6858000"/>
              <a:gd name="connsiteX32" fmla="*/ 3579482 w 4270133"/>
              <a:gd name="connsiteY32" fmla="*/ 498442 h 6858000"/>
              <a:gd name="connsiteX33" fmla="*/ 3606823 w 4270133"/>
              <a:gd name="connsiteY33" fmla="*/ 495886 h 6858000"/>
              <a:gd name="connsiteX34" fmla="*/ 3617314 w 4270133"/>
              <a:gd name="connsiteY34" fmla="*/ 495676 h 6858000"/>
              <a:gd name="connsiteX35" fmla="*/ 3617394 w 4270133"/>
              <a:gd name="connsiteY35" fmla="*/ 495660 h 6858000"/>
              <a:gd name="connsiteX36" fmla="*/ 3617460 w 4270133"/>
              <a:gd name="connsiteY36" fmla="*/ 495673 h 6858000"/>
              <a:gd name="connsiteX37" fmla="*/ 3618132 w 4270133"/>
              <a:gd name="connsiteY37" fmla="*/ 495659 h 6858000"/>
              <a:gd name="connsiteX38" fmla="*/ 3702503 w 4270133"/>
              <a:gd name="connsiteY38" fmla="*/ 349989 h 6858000"/>
              <a:gd name="connsiteX39" fmla="*/ 3490413 w 4270133"/>
              <a:gd name="connsiteY39" fmla="*/ 571943 h 6858000"/>
              <a:gd name="connsiteX40" fmla="*/ 3702503 w 4270133"/>
              <a:gd name="connsiteY40" fmla="*/ 793897 h 6858000"/>
              <a:gd name="connsiteX41" fmla="*/ 3914592 w 4270133"/>
              <a:gd name="connsiteY41" fmla="*/ 571943 h 6858000"/>
              <a:gd name="connsiteX42" fmla="*/ 3702503 w 4270133"/>
              <a:gd name="connsiteY42" fmla="*/ 349989 h 6858000"/>
              <a:gd name="connsiteX43" fmla="*/ 0 w 4270133"/>
              <a:gd name="connsiteY43" fmla="*/ 0 h 6858000"/>
              <a:gd name="connsiteX44" fmla="*/ 4270133 w 4270133"/>
              <a:gd name="connsiteY44" fmla="*/ 0 h 6858000"/>
              <a:gd name="connsiteX45" fmla="*/ 4270133 w 4270133"/>
              <a:gd name="connsiteY45" fmla="*/ 6858000 h 6858000"/>
              <a:gd name="connsiteX46" fmla="*/ 0 w 4270133"/>
              <a:gd name="connsiteY46" fmla="*/ 6858000 h 6858000"/>
              <a:gd name="connsiteX47" fmla="*/ 0 w 4270133"/>
              <a:gd name="connsiteY4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845228 w 4270133"/>
              <a:gd name="connsiteY16" fmla="*/ 594002 h 6858000"/>
              <a:gd name="connsiteX17" fmla="*/ 3845504 w 4270133"/>
              <a:gd name="connsiteY17" fmla="*/ 595358 h 6858000"/>
              <a:gd name="connsiteX18" fmla="*/ 3845504 w 4270133"/>
              <a:gd name="connsiteY18" fmla="*/ 597171 h 6858000"/>
              <a:gd name="connsiteX19" fmla="*/ 3845504 w 4270133"/>
              <a:gd name="connsiteY19" fmla="*/ 611858 h 6858000"/>
              <a:gd name="connsiteX20" fmla="*/ 3845504 w 4270133"/>
              <a:gd name="connsiteY20" fmla="*/ 615325 h 6858000"/>
              <a:gd name="connsiteX21" fmla="*/ 3822082 w 4270133"/>
              <a:gd name="connsiteY21" fmla="*/ 639812 h 6858000"/>
              <a:gd name="connsiteX22" fmla="*/ 3585710 w 4270133"/>
              <a:gd name="connsiteY22" fmla="*/ 641481 h 6858000"/>
              <a:gd name="connsiteX23" fmla="*/ 3560059 w 4270133"/>
              <a:gd name="connsiteY23" fmla="*/ 615325 h 6858000"/>
              <a:gd name="connsiteX24" fmla="*/ 3560059 w 4270133"/>
              <a:gd name="connsiteY24" fmla="*/ 611858 h 6858000"/>
              <a:gd name="connsiteX25" fmla="*/ 3560059 w 4270133"/>
              <a:gd name="connsiteY25" fmla="*/ 609076 h 6858000"/>
              <a:gd name="connsiteX26" fmla="*/ 3560058 w 4270133"/>
              <a:gd name="connsiteY26" fmla="*/ 609076 h 6858000"/>
              <a:gd name="connsiteX27" fmla="*/ 3558488 w 4270133"/>
              <a:gd name="connsiteY27" fmla="*/ 524982 h 6858000"/>
              <a:gd name="connsiteX28" fmla="*/ 3557828 w 4270133"/>
              <a:gd name="connsiteY28" fmla="*/ 521721 h 6858000"/>
              <a:gd name="connsiteX29" fmla="*/ 3572075 w 4270133"/>
              <a:gd name="connsiteY29" fmla="*/ 500271 h 6858000"/>
              <a:gd name="connsiteX30" fmla="*/ 3579506 w 4270133"/>
              <a:gd name="connsiteY30" fmla="*/ 498774 h 6858000"/>
              <a:gd name="connsiteX31" fmla="*/ 3579482 w 4270133"/>
              <a:gd name="connsiteY31" fmla="*/ 498442 h 6858000"/>
              <a:gd name="connsiteX32" fmla="*/ 3606823 w 4270133"/>
              <a:gd name="connsiteY32" fmla="*/ 495886 h 6858000"/>
              <a:gd name="connsiteX33" fmla="*/ 3617314 w 4270133"/>
              <a:gd name="connsiteY33" fmla="*/ 495676 h 6858000"/>
              <a:gd name="connsiteX34" fmla="*/ 3617394 w 4270133"/>
              <a:gd name="connsiteY34" fmla="*/ 495660 h 6858000"/>
              <a:gd name="connsiteX35" fmla="*/ 3617460 w 4270133"/>
              <a:gd name="connsiteY35" fmla="*/ 495673 h 6858000"/>
              <a:gd name="connsiteX36" fmla="*/ 3618132 w 4270133"/>
              <a:gd name="connsiteY36" fmla="*/ 495659 h 6858000"/>
              <a:gd name="connsiteX37" fmla="*/ 3702503 w 4270133"/>
              <a:gd name="connsiteY37" fmla="*/ 349989 h 6858000"/>
              <a:gd name="connsiteX38" fmla="*/ 3490413 w 4270133"/>
              <a:gd name="connsiteY38" fmla="*/ 571943 h 6858000"/>
              <a:gd name="connsiteX39" fmla="*/ 3702503 w 4270133"/>
              <a:gd name="connsiteY39" fmla="*/ 793897 h 6858000"/>
              <a:gd name="connsiteX40" fmla="*/ 3914592 w 4270133"/>
              <a:gd name="connsiteY40" fmla="*/ 571943 h 6858000"/>
              <a:gd name="connsiteX41" fmla="*/ 3702503 w 4270133"/>
              <a:gd name="connsiteY41" fmla="*/ 349989 h 6858000"/>
              <a:gd name="connsiteX42" fmla="*/ 0 w 4270133"/>
              <a:gd name="connsiteY42" fmla="*/ 0 h 6858000"/>
              <a:gd name="connsiteX43" fmla="*/ 4270133 w 4270133"/>
              <a:gd name="connsiteY43" fmla="*/ 0 h 6858000"/>
              <a:gd name="connsiteX44" fmla="*/ 4270133 w 4270133"/>
              <a:gd name="connsiteY44" fmla="*/ 6858000 h 6858000"/>
              <a:gd name="connsiteX45" fmla="*/ 0 w 4270133"/>
              <a:gd name="connsiteY45" fmla="*/ 6858000 h 6858000"/>
              <a:gd name="connsiteX46" fmla="*/ 0 w 4270133"/>
              <a:gd name="connsiteY4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845228 w 4270133"/>
              <a:gd name="connsiteY15" fmla="*/ 594002 h 6858000"/>
              <a:gd name="connsiteX16" fmla="*/ 3845504 w 4270133"/>
              <a:gd name="connsiteY16" fmla="*/ 595358 h 6858000"/>
              <a:gd name="connsiteX17" fmla="*/ 3845504 w 4270133"/>
              <a:gd name="connsiteY17" fmla="*/ 597171 h 6858000"/>
              <a:gd name="connsiteX18" fmla="*/ 3845504 w 4270133"/>
              <a:gd name="connsiteY18" fmla="*/ 611858 h 6858000"/>
              <a:gd name="connsiteX19" fmla="*/ 3845504 w 4270133"/>
              <a:gd name="connsiteY19" fmla="*/ 615325 h 6858000"/>
              <a:gd name="connsiteX20" fmla="*/ 3822082 w 4270133"/>
              <a:gd name="connsiteY20" fmla="*/ 639812 h 6858000"/>
              <a:gd name="connsiteX21" fmla="*/ 3585710 w 4270133"/>
              <a:gd name="connsiteY21" fmla="*/ 641481 h 6858000"/>
              <a:gd name="connsiteX22" fmla="*/ 3560059 w 4270133"/>
              <a:gd name="connsiteY22" fmla="*/ 615325 h 6858000"/>
              <a:gd name="connsiteX23" fmla="*/ 3560059 w 4270133"/>
              <a:gd name="connsiteY23" fmla="*/ 611858 h 6858000"/>
              <a:gd name="connsiteX24" fmla="*/ 3560059 w 4270133"/>
              <a:gd name="connsiteY24" fmla="*/ 609076 h 6858000"/>
              <a:gd name="connsiteX25" fmla="*/ 3560058 w 4270133"/>
              <a:gd name="connsiteY25" fmla="*/ 609076 h 6858000"/>
              <a:gd name="connsiteX26" fmla="*/ 3558488 w 4270133"/>
              <a:gd name="connsiteY26" fmla="*/ 524982 h 6858000"/>
              <a:gd name="connsiteX27" fmla="*/ 3557828 w 4270133"/>
              <a:gd name="connsiteY27" fmla="*/ 521721 h 6858000"/>
              <a:gd name="connsiteX28" fmla="*/ 3572075 w 4270133"/>
              <a:gd name="connsiteY28" fmla="*/ 500271 h 6858000"/>
              <a:gd name="connsiteX29" fmla="*/ 3579506 w 4270133"/>
              <a:gd name="connsiteY29" fmla="*/ 498774 h 6858000"/>
              <a:gd name="connsiteX30" fmla="*/ 3579482 w 4270133"/>
              <a:gd name="connsiteY30" fmla="*/ 498442 h 6858000"/>
              <a:gd name="connsiteX31" fmla="*/ 3606823 w 4270133"/>
              <a:gd name="connsiteY31" fmla="*/ 495886 h 6858000"/>
              <a:gd name="connsiteX32" fmla="*/ 3617314 w 4270133"/>
              <a:gd name="connsiteY32" fmla="*/ 495676 h 6858000"/>
              <a:gd name="connsiteX33" fmla="*/ 3617394 w 4270133"/>
              <a:gd name="connsiteY33" fmla="*/ 495660 h 6858000"/>
              <a:gd name="connsiteX34" fmla="*/ 3617460 w 4270133"/>
              <a:gd name="connsiteY34" fmla="*/ 495673 h 6858000"/>
              <a:gd name="connsiteX35" fmla="*/ 3618132 w 4270133"/>
              <a:gd name="connsiteY35" fmla="*/ 495659 h 6858000"/>
              <a:gd name="connsiteX36" fmla="*/ 3702503 w 4270133"/>
              <a:gd name="connsiteY36" fmla="*/ 349989 h 6858000"/>
              <a:gd name="connsiteX37" fmla="*/ 3490413 w 4270133"/>
              <a:gd name="connsiteY37" fmla="*/ 571943 h 6858000"/>
              <a:gd name="connsiteX38" fmla="*/ 3702503 w 4270133"/>
              <a:gd name="connsiteY38" fmla="*/ 793897 h 6858000"/>
              <a:gd name="connsiteX39" fmla="*/ 3914592 w 4270133"/>
              <a:gd name="connsiteY39" fmla="*/ 571943 h 6858000"/>
              <a:gd name="connsiteX40" fmla="*/ 3702503 w 4270133"/>
              <a:gd name="connsiteY40" fmla="*/ 349989 h 6858000"/>
              <a:gd name="connsiteX41" fmla="*/ 0 w 4270133"/>
              <a:gd name="connsiteY41" fmla="*/ 0 h 6858000"/>
              <a:gd name="connsiteX42" fmla="*/ 4270133 w 4270133"/>
              <a:gd name="connsiteY42" fmla="*/ 0 h 6858000"/>
              <a:gd name="connsiteX43" fmla="*/ 4270133 w 4270133"/>
              <a:gd name="connsiteY43" fmla="*/ 6858000 h 6858000"/>
              <a:gd name="connsiteX44" fmla="*/ 0 w 4270133"/>
              <a:gd name="connsiteY44" fmla="*/ 6858000 h 6858000"/>
              <a:gd name="connsiteX45" fmla="*/ 0 w 4270133"/>
              <a:gd name="connsiteY4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845228 w 4270133"/>
              <a:gd name="connsiteY14" fmla="*/ 594002 h 6858000"/>
              <a:gd name="connsiteX15" fmla="*/ 3845504 w 4270133"/>
              <a:gd name="connsiteY15" fmla="*/ 595358 h 6858000"/>
              <a:gd name="connsiteX16" fmla="*/ 3845504 w 4270133"/>
              <a:gd name="connsiteY16" fmla="*/ 597171 h 6858000"/>
              <a:gd name="connsiteX17" fmla="*/ 3845504 w 4270133"/>
              <a:gd name="connsiteY17" fmla="*/ 611858 h 6858000"/>
              <a:gd name="connsiteX18" fmla="*/ 3845504 w 4270133"/>
              <a:gd name="connsiteY18" fmla="*/ 615325 h 6858000"/>
              <a:gd name="connsiteX19" fmla="*/ 3822082 w 4270133"/>
              <a:gd name="connsiteY19" fmla="*/ 639812 h 6858000"/>
              <a:gd name="connsiteX20" fmla="*/ 3585710 w 4270133"/>
              <a:gd name="connsiteY20" fmla="*/ 641481 h 6858000"/>
              <a:gd name="connsiteX21" fmla="*/ 3560059 w 4270133"/>
              <a:gd name="connsiteY21" fmla="*/ 615325 h 6858000"/>
              <a:gd name="connsiteX22" fmla="*/ 3560059 w 4270133"/>
              <a:gd name="connsiteY22" fmla="*/ 611858 h 6858000"/>
              <a:gd name="connsiteX23" fmla="*/ 3560059 w 4270133"/>
              <a:gd name="connsiteY23" fmla="*/ 609076 h 6858000"/>
              <a:gd name="connsiteX24" fmla="*/ 3560058 w 4270133"/>
              <a:gd name="connsiteY24" fmla="*/ 609076 h 6858000"/>
              <a:gd name="connsiteX25" fmla="*/ 3558488 w 4270133"/>
              <a:gd name="connsiteY25" fmla="*/ 524982 h 6858000"/>
              <a:gd name="connsiteX26" fmla="*/ 3557828 w 4270133"/>
              <a:gd name="connsiteY26" fmla="*/ 521721 h 6858000"/>
              <a:gd name="connsiteX27" fmla="*/ 3572075 w 4270133"/>
              <a:gd name="connsiteY27" fmla="*/ 500271 h 6858000"/>
              <a:gd name="connsiteX28" fmla="*/ 3579506 w 4270133"/>
              <a:gd name="connsiteY28" fmla="*/ 498774 h 6858000"/>
              <a:gd name="connsiteX29" fmla="*/ 3579482 w 4270133"/>
              <a:gd name="connsiteY29" fmla="*/ 498442 h 6858000"/>
              <a:gd name="connsiteX30" fmla="*/ 3606823 w 4270133"/>
              <a:gd name="connsiteY30" fmla="*/ 495886 h 6858000"/>
              <a:gd name="connsiteX31" fmla="*/ 3617314 w 4270133"/>
              <a:gd name="connsiteY31" fmla="*/ 495676 h 6858000"/>
              <a:gd name="connsiteX32" fmla="*/ 3617394 w 4270133"/>
              <a:gd name="connsiteY32" fmla="*/ 495660 h 6858000"/>
              <a:gd name="connsiteX33" fmla="*/ 3617460 w 4270133"/>
              <a:gd name="connsiteY33" fmla="*/ 495673 h 6858000"/>
              <a:gd name="connsiteX34" fmla="*/ 3618132 w 4270133"/>
              <a:gd name="connsiteY34" fmla="*/ 495659 h 6858000"/>
              <a:gd name="connsiteX35" fmla="*/ 3702503 w 4270133"/>
              <a:gd name="connsiteY35" fmla="*/ 349989 h 6858000"/>
              <a:gd name="connsiteX36" fmla="*/ 3490413 w 4270133"/>
              <a:gd name="connsiteY36" fmla="*/ 571943 h 6858000"/>
              <a:gd name="connsiteX37" fmla="*/ 3702503 w 4270133"/>
              <a:gd name="connsiteY37" fmla="*/ 793897 h 6858000"/>
              <a:gd name="connsiteX38" fmla="*/ 3914592 w 4270133"/>
              <a:gd name="connsiteY38" fmla="*/ 571943 h 6858000"/>
              <a:gd name="connsiteX39" fmla="*/ 3702503 w 4270133"/>
              <a:gd name="connsiteY39" fmla="*/ 349989 h 6858000"/>
              <a:gd name="connsiteX40" fmla="*/ 0 w 4270133"/>
              <a:gd name="connsiteY40" fmla="*/ 0 h 6858000"/>
              <a:gd name="connsiteX41" fmla="*/ 4270133 w 4270133"/>
              <a:gd name="connsiteY41" fmla="*/ 0 h 6858000"/>
              <a:gd name="connsiteX42" fmla="*/ 4270133 w 4270133"/>
              <a:gd name="connsiteY42" fmla="*/ 6858000 h 6858000"/>
              <a:gd name="connsiteX43" fmla="*/ 0 w 4270133"/>
              <a:gd name="connsiteY43" fmla="*/ 6858000 h 6858000"/>
              <a:gd name="connsiteX44" fmla="*/ 0 w 4270133"/>
              <a:gd name="connsiteY4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822082 w 4270133"/>
              <a:gd name="connsiteY18" fmla="*/ 639812 h 6858000"/>
              <a:gd name="connsiteX19" fmla="*/ 3585710 w 4270133"/>
              <a:gd name="connsiteY19" fmla="*/ 641481 h 6858000"/>
              <a:gd name="connsiteX20" fmla="*/ 3560059 w 4270133"/>
              <a:gd name="connsiteY20" fmla="*/ 615325 h 6858000"/>
              <a:gd name="connsiteX21" fmla="*/ 3560059 w 4270133"/>
              <a:gd name="connsiteY21" fmla="*/ 611858 h 6858000"/>
              <a:gd name="connsiteX22" fmla="*/ 3560059 w 4270133"/>
              <a:gd name="connsiteY22" fmla="*/ 609076 h 6858000"/>
              <a:gd name="connsiteX23" fmla="*/ 3560058 w 4270133"/>
              <a:gd name="connsiteY23" fmla="*/ 609076 h 6858000"/>
              <a:gd name="connsiteX24" fmla="*/ 3558488 w 4270133"/>
              <a:gd name="connsiteY24" fmla="*/ 524982 h 6858000"/>
              <a:gd name="connsiteX25" fmla="*/ 3557828 w 4270133"/>
              <a:gd name="connsiteY25" fmla="*/ 521721 h 6858000"/>
              <a:gd name="connsiteX26" fmla="*/ 3572075 w 4270133"/>
              <a:gd name="connsiteY26" fmla="*/ 500271 h 6858000"/>
              <a:gd name="connsiteX27" fmla="*/ 3579506 w 4270133"/>
              <a:gd name="connsiteY27" fmla="*/ 498774 h 6858000"/>
              <a:gd name="connsiteX28" fmla="*/ 3579482 w 4270133"/>
              <a:gd name="connsiteY28" fmla="*/ 498442 h 6858000"/>
              <a:gd name="connsiteX29" fmla="*/ 3606823 w 4270133"/>
              <a:gd name="connsiteY29" fmla="*/ 495886 h 6858000"/>
              <a:gd name="connsiteX30" fmla="*/ 3617314 w 4270133"/>
              <a:gd name="connsiteY30" fmla="*/ 495676 h 6858000"/>
              <a:gd name="connsiteX31" fmla="*/ 3617394 w 4270133"/>
              <a:gd name="connsiteY31" fmla="*/ 495660 h 6858000"/>
              <a:gd name="connsiteX32" fmla="*/ 3617460 w 4270133"/>
              <a:gd name="connsiteY32" fmla="*/ 495673 h 6858000"/>
              <a:gd name="connsiteX33" fmla="*/ 3618132 w 4270133"/>
              <a:gd name="connsiteY33" fmla="*/ 495659 h 6858000"/>
              <a:gd name="connsiteX34" fmla="*/ 3702503 w 4270133"/>
              <a:gd name="connsiteY34" fmla="*/ 349989 h 6858000"/>
              <a:gd name="connsiteX35" fmla="*/ 3490413 w 4270133"/>
              <a:gd name="connsiteY35" fmla="*/ 571943 h 6858000"/>
              <a:gd name="connsiteX36" fmla="*/ 3702503 w 4270133"/>
              <a:gd name="connsiteY36" fmla="*/ 793897 h 6858000"/>
              <a:gd name="connsiteX37" fmla="*/ 3914592 w 4270133"/>
              <a:gd name="connsiteY37" fmla="*/ 571943 h 6858000"/>
              <a:gd name="connsiteX38" fmla="*/ 3702503 w 4270133"/>
              <a:gd name="connsiteY38" fmla="*/ 349989 h 6858000"/>
              <a:gd name="connsiteX39" fmla="*/ 0 w 4270133"/>
              <a:gd name="connsiteY39" fmla="*/ 0 h 6858000"/>
              <a:gd name="connsiteX40" fmla="*/ 4270133 w 4270133"/>
              <a:gd name="connsiteY40" fmla="*/ 0 h 6858000"/>
              <a:gd name="connsiteX41" fmla="*/ 4270133 w 4270133"/>
              <a:gd name="connsiteY41" fmla="*/ 6858000 h 6858000"/>
              <a:gd name="connsiteX42" fmla="*/ 0 w 4270133"/>
              <a:gd name="connsiteY42" fmla="*/ 6858000 h 6858000"/>
              <a:gd name="connsiteX43" fmla="*/ 0 w 4270133"/>
              <a:gd name="connsiteY4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585710 w 4270133"/>
              <a:gd name="connsiteY18" fmla="*/ 641481 h 6858000"/>
              <a:gd name="connsiteX19" fmla="*/ 3560059 w 4270133"/>
              <a:gd name="connsiteY19" fmla="*/ 615325 h 6858000"/>
              <a:gd name="connsiteX20" fmla="*/ 3560059 w 4270133"/>
              <a:gd name="connsiteY20" fmla="*/ 611858 h 6858000"/>
              <a:gd name="connsiteX21" fmla="*/ 3560059 w 4270133"/>
              <a:gd name="connsiteY21" fmla="*/ 609076 h 6858000"/>
              <a:gd name="connsiteX22" fmla="*/ 3560058 w 4270133"/>
              <a:gd name="connsiteY22" fmla="*/ 609076 h 6858000"/>
              <a:gd name="connsiteX23" fmla="*/ 3558488 w 4270133"/>
              <a:gd name="connsiteY23" fmla="*/ 524982 h 6858000"/>
              <a:gd name="connsiteX24" fmla="*/ 3557828 w 4270133"/>
              <a:gd name="connsiteY24" fmla="*/ 521721 h 6858000"/>
              <a:gd name="connsiteX25" fmla="*/ 3572075 w 4270133"/>
              <a:gd name="connsiteY25" fmla="*/ 500271 h 6858000"/>
              <a:gd name="connsiteX26" fmla="*/ 3579506 w 4270133"/>
              <a:gd name="connsiteY26" fmla="*/ 498774 h 6858000"/>
              <a:gd name="connsiteX27" fmla="*/ 3579482 w 4270133"/>
              <a:gd name="connsiteY27" fmla="*/ 498442 h 6858000"/>
              <a:gd name="connsiteX28" fmla="*/ 3606823 w 4270133"/>
              <a:gd name="connsiteY28" fmla="*/ 495886 h 6858000"/>
              <a:gd name="connsiteX29" fmla="*/ 3617314 w 4270133"/>
              <a:gd name="connsiteY29" fmla="*/ 495676 h 6858000"/>
              <a:gd name="connsiteX30" fmla="*/ 3617394 w 4270133"/>
              <a:gd name="connsiteY30" fmla="*/ 495660 h 6858000"/>
              <a:gd name="connsiteX31" fmla="*/ 3617460 w 4270133"/>
              <a:gd name="connsiteY31" fmla="*/ 495673 h 6858000"/>
              <a:gd name="connsiteX32" fmla="*/ 3618132 w 4270133"/>
              <a:gd name="connsiteY32" fmla="*/ 495659 h 6858000"/>
              <a:gd name="connsiteX33" fmla="*/ 3702503 w 4270133"/>
              <a:gd name="connsiteY33" fmla="*/ 349989 h 6858000"/>
              <a:gd name="connsiteX34" fmla="*/ 3490413 w 4270133"/>
              <a:gd name="connsiteY34" fmla="*/ 571943 h 6858000"/>
              <a:gd name="connsiteX35" fmla="*/ 3702503 w 4270133"/>
              <a:gd name="connsiteY35" fmla="*/ 793897 h 6858000"/>
              <a:gd name="connsiteX36" fmla="*/ 3914592 w 4270133"/>
              <a:gd name="connsiteY36" fmla="*/ 571943 h 6858000"/>
              <a:gd name="connsiteX37" fmla="*/ 3702503 w 4270133"/>
              <a:gd name="connsiteY37" fmla="*/ 349989 h 6858000"/>
              <a:gd name="connsiteX38" fmla="*/ 0 w 4270133"/>
              <a:gd name="connsiteY38" fmla="*/ 0 h 6858000"/>
              <a:gd name="connsiteX39" fmla="*/ 4270133 w 4270133"/>
              <a:gd name="connsiteY39" fmla="*/ 0 h 6858000"/>
              <a:gd name="connsiteX40" fmla="*/ 4270133 w 4270133"/>
              <a:gd name="connsiteY40" fmla="*/ 6858000 h 6858000"/>
              <a:gd name="connsiteX41" fmla="*/ 0 w 4270133"/>
              <a:gd name="connsiteY41" fmla="*/ 6858000 h 6858000"/>
              <a:gd name="connsiteX42" fmla="*/ 0 w 4270133"/>
              <a:gd name="connsiteY4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585710 w 4270133"/>
              <a:gd name="connsiteY17" fmla="*/ 641481 h 6858000"/>
              <a:gd name="connsiteX18" fmla="*/ 3560059 w 4270133"/>
              <a:gd name="connsiteY18" fmla="*/ 615325 h 6858000"/>
              <a:gd name="connsiteX19" fmla="*/ 3560059 w 4270133"/>
              <a:gd name="connsiteY19" fmla="*/ 611858 h 6858000"/>
              <a:gd name="connsiteX20" fmla="*/ 3560059 w 4270133"/>
              <a:gd name="connsiteY20" fmla="*/ 609076 h 6858000"/>
              <a:gd name="connsiteX21" fmla="*/ 3560058 w 4270133"/>
              <a:gd name="connsiteY21" fmla="*/ 609076 h 6858000"/>
              <a:gd name="connsiteX22" fmla="*/ 3558488 w 4270133"/>
              <a:gd name="connsiteY22" fmla="*/ 524982 h 6858000"/>
              <a:gd name="connsiteX23" fmla="*/ 3557828 w 4270133"/>
              <a:gd name="connsiteY23" fmla="*/ 521721 h 6858000"/>
              <a:gd name="connsiteX24" fmla="*/ 3572075 w 4270133"/>
              <a:gd name="connsiteY24" fmla="*/ 500271 h 6858000"/>
              <a:gd name="connsiteX25" fmla="*/ 3579506 w 4270133"/>
              <a:gd name="connsiteY25" fmla="*/ 498774 h 6858000"/>
              <a:gd name="connsiteX26" fmla="*/ 3579482 w 4270133"/>
              <a:gd name="connsiteY26" fmla="*/ 498442 h 6858000"/>
              <a:gd name="connsiteX27" fmla="*/ 3606823 w 4270133"/>
              <a:gd name="connsiteY27" fmla="*/ 495886 h 6858000"/>
              <a:gd name="connsiteX28" fmla="*/ 3617314 w 4270133"/>
              <a:gd name="connsiteY28" fmla="*/ 495676 h 6858000"/>
              <a:gd name="connsiteX29" fmla="*/ 3617394 w 4270133"/>
              <a:gd name="connsiteY29" fmla="*/ 495660 h 6858000"/>
              <a:gd name="connsiteX30" fmla="*/ 3617460 w 4270133"/>
              <a:gd name="connsiteY30" fmla="*/ 495673 h 6858000"/>
              <a:gd name="connsiteX31" fmla="*/ 3618132 w 4270133"/>
              <a:gd name="connsiteY31" fmla="*/ 495659 h 6858000"/>
              <a:gd name="connsiteX32" fmla="*/ 3702503 w 4270133"/>
              <a:gd name="connsiteY32" fmla="*/ 349989 h 6858000"/>
              <a:gd name="connsiteX33" fmla="*/ 3490413 w 4270133"/>
              <a:gd name="connsiteY33" fmla="*/ 571943 h 6858000"/>
              <a:gd name="connsiteX34" fmla="*/ 3702503 w 4270133"/>
              <a:gd name="connsiteY34" fmla="*/ 793897 h 6858000"/>
              <a:gd name="connsiteX35" fmla="*/ 3914592 w 4270133"/>
              <a:gd name="connsiteY35" fmla="*/ 571943 h 6858000"/>
              <a:gd name="connsiteX36" fmla="*/ 3702503 w 4270133"/>
              <a:gd name="connsiteY36" fmla="*/ 349989 h 6858000"/>
              <a:gd name="connsiteX37" fmla="*/ 0 w 4270133"/>
              <a:gd name="connsiteY37" fmla="*/ 0 h 6858000"/>
              <a:gd name="connsiteX38" fmla="*/ 4270133 w 4270133"/>
              <a:gd name="connsiteY38" fmla="*/ 0 h 6858000"/>
              <a:gd name="connsiteX39" fmla="*/ 4270133 w 4270133"/>
              <a:gd name="connsiteY39" fmla="*/ 6858000 h 6858000"/>
              <a:gd name="connsiteX40" fmla="*/ 0 w 4270133"/>
              <a:gd name="connsiteY40" fmla="*/ 6858000 h 6858000"/>
              <a:gd name="connsiteX41" fmla="*/ 0 w 4270133"/>
              <a:gd name="connsiteY4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585710 w 4270133"/>
              <a:gd name="connsiteY16" fmla="*/ 641481 h 6858000"/>
              <a:gd name="connsiteX17" fmla="*/ 3560059 w 4270133"/>
              <a:gd name="connsiteY17" fmla="*/ 615325 h 6858000"/>
              <a:gd name="connsiteX18" fmla="*/ 3560059 w 4270133"/>
              <a:gd name="connsiteY18" fmla="*/ 611858 h 6858000"/>
              <a:gd name="connsiteX19" fmla="*/ 3560059 w 4270133"/>
              <a:gd name="connsiteY19" fmla="*/ 609076 h 6858000"/>
              <a:gd name="connsiteX20" fmla="*/ 3560058 w 4270133"/>
              <a:gd name="connsiteY20" fmla="*/ 609076 h 6858000"/>
              <a:gd name="connsiteX21" fmla="*/ 3558488 w 4270133"/>
              <a:gd name="connsiteY21" fmla="*/ 524982 h 6858000"/>
              <a:gd name="connsiteX22" fmla="*/ 3557828 w 4270133"/>
              <a:gd name="connsiteY22" fmla="*/ 521721 h 6858000"/>
              <a:gd name="connsiteX23" fmla="*/ 3572075 w 4270133"/>
              <a:gd name="connsiteY23" fmla="*/ 500271 h 6858000"/>
              <a:gd name="connsiteX24" fmla="*/ 3579506 w 4270133"/>
              <a:gd name="connsiteY24" fmla="*/ 498774 h 6858000"/>
              <a:gd name="connsiteX25" fmla="*/ 3579482 w 4270133"/>
              <a:gd name="connsiteY25" fmla="*/ 498442 h 6858000"/>
              <a:gd name="connsiteX26" fmla="*/ 3606823 w 4270133"/>
              <a:gd name="connsiteY26" fmla="*/ 495886 h 6858000"/>
              <a:gd name="connsiteX27" fmla="*/ 3617314 w 4270133"/>
              <a:gd name="connsiteY27" fmla="*/ 495676 h 6858000"/>
              <a:gd name="connsiteX28" fmla="*/ 3617394 w 4270133"/>
              <a:gd name="connsiteY28" fmla="*/ 495660 h 6858000"/>
              <a:gd name="connsiteX29" fmla="*/ 3617460 w 4270133"/>
              <a:gd name="connsiteY29" fmla="*/ 495673 h 6858000"/>
              <a:gd name="connsiteX30" fmla="*/ 3618132 w 4270133"/>
              <a:gd name="connsiteY30" fmla="*/ 495659 h 6858000"/>
              <a:gd name="connsiteX31" fmla="*/ 3702503 w 4270133"/>
              <a:gd name="connsiteY31" fmla="*/ 349989 h 6858000"/>
              <a:gd name="connsiteX32" fmla="*/ 3490413 w 4270133"/>
              <a:gd name="connsiteY32" fmla="*/ 571943 h 6858000"/>
              <a:gd name="connsiteX33" fmla="*/ 3702503 w 4270133"/>
              <a:gd name="connsiteY33" fmla="*/ 793897 h 6858000"/>
              <a:gd name="connsiteX34" fmla="*/ 3914592 w 4270133"/>
              <a:gd name="connsiteY34" fmla="*/ 571943 h 6858000"/>
              <a:gd name="connsiteX35" fmla="*/ 3702503 w 4270133"/>
              <a:gd name="connsiteY35" fmla="*/ 349989 h 6858000"/>
              <a:gd name="connsiteX36" fmla="*/ 0 w 4270133"/>
              <a:gd name="connsiteY36" fmla="*/ 0 h 6858000"/>
              <a:gd name="connsiteX37" fmla="*/ 4270133 w 4270133"/>
              <a:gd name="connsiteY37" fmla="*/ 0 h 6858000"/>
              <a:gd name="connsiteX38" fmla="*/ 4270133 w 4270133"/>
              <a:gd name="connsiteY38" fmla="*/ 6858000 h 6858000"/>
              <a:gd name="connsiteX39" fmla="*/ 0 w 4270133"/>
              <a:gd name="connsiteY39" fmla="*/ 6858000 h 6858000"/>
              <a:gd name="connsiteX40" fmla="*/ 0 w 4270133"/>
              <a:gd name="connsiteY4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585710 w 4270133"/>
              <a:gd name="connsiteY15" fmla="*/ 641481 h 6858000"/>
              <a:gd name="connsiteX16" fmla="*/ 3560059 w 4270133"/>
              <a:gd name="connsiteY16" fmla="*/ 615325 h 6858000"/>
              <a:gd name="connsiteX17" fmla="*/ 3560059 w 4270133"/>
              <a:gd name="connsiteY17" fmla="*/ 611858 h 6858000"/>
              <a:gd name="connsiteX18" fmla="*/ 3560059 w 4270133"/>
              <a:gd name="connsiteY18" fmla="*/ 609076 h 6858000"/>
              <a:gd name="connsiteX19" fmla="*/ 3560058 w 4270133"/>
              <a:gd name="connsiteY19" fmla="*/ 609076 h 6858000"/>
              <a:gd name="connsiteX20" fmla="*/ 3558488 w 4270133"/>
              <a:gd name="connsiteY20" fmla="*/ 524982 h 6858000"/>
              <a:gd name="connsiteX21" fmla="*/ 3557828 w 4270133"/>
              <a:gd name="connsiteY21" fmla="*/ 521721 h 6858000"/>
              <a:gd name="connsiteX22" fmla="*/ 3572075 w 4270133"/>
              <a:gd name="connsiteY22" fmla="*/ 500271 h 6858000"/>
              <a:gd name="connsiteX23" fmla="*/ 3579506 w 4270133"/>
              <a:gd name="connsiteY23" fmla="*/ 498774 h 6858000"/>
              <a:gd name="connsiteX24" fmla="*/ 3579482 w 4270133"/>
              <a:gd name="connsiteY24" fmla="*/ 498442 h 6858000"/>
              <a:gd name="connsiteX25" fmla="*/ 3606823 w 4270133"/>
              <a:gd name="connsiteY25" fmla="*/ 495886 h 6858000"/>
              <a:gd name="connsiteX26" fmla="*/ 3617314 w 4270133"/>
              <a:gd name="connsiteY26" fmla="*/ 495676 h 6858000"/>
              <a:gd name="connsiteX27" fmla="*/ 3617394 w 4270133"/>
              <a:gd name="connsiteY27" fmla="*/ 495660 h 6858000"/>
              <a:gd name="connsiteX28" fmla="*/ 3617460 w 4270133"/>
              <a:gd name="connsiteY28" fmla="*/ 495673 h 6858000"/>
              <a:gd name="connsiteX29" fmla="*/ 3618132 w 4270133"/>
              <a:gd name="connsiteY29" fmla="*/ 495659 h 6858000"/>
              <a:gd name="connsiteX30" fmla="*/ 3702503 w 4270133"/>
              <a:gd name="connsiteY30" fmla="*/ 349989 h 6858000"/>
              <a:gd name="connsiteX31" fmla="*/ 3490413 w 4270133"/>
              <a:gd name="connsiteY31" fmla="*/ 571943 h 6858000"/>
              <a:gd name="connsiteX32" fmla="*/ 3702503 w 4270133"/>
              <a:gd name="connsiteY32" fmla="*/ 793897 h 6858000"/>
              <a:gd name="connsiteX33" fmla="*/ 3914592 w 4270133"/>
              <a:gd name="connsiteY33" fmla="*/ 571943 h 6858000"/>
              <a:gd name="connsiteX34" fmla="*/ 3702503 w 4270133"/>
              <a:gd name="connsiteY34" fmla="*/ 349989 h 6858000"/>
              <a:gd name="connsiteX35" fmla="*/ 0 w 4270133"/>
              <a:gd name="connsiteY35" fmla="*/ 0 h 6858000"/>
              <a:gd name="connsiteX36" fmla="*/ 4270133 w 4270133"/>
              <a:gd name="connsiteY36" fmla="*/ 0 h 6858000"/>
              <a:gd name="connsiteX37" fmla="*/ 4270133 w 4270133"/>
              <a:gd name="connsiteY37" fmla="*/ 6858000 h 6858000"/>
              <a:gd name="connsiteX38" fmla="*/ 0 w 4270133"/>
              <a:gd name="connsiteY38" fmla="*/ 6858000 h 6858000"/>
              <a:gd name="connsiteX39" fmla="*/ 0 w 4270133"/>
              <a:gd name="connsiteY3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585710 w 4270133"/>
              <a:gd name="connsiteY14" fmla="*/ 641481 h 6858000"/>
              <a:gd name="connsiteX15" fmla="*/ 3560059 w 4270133"/>
              <a:gd name="connsiteY15" fmla="*/ 615325 h 6858000"/>
              <a:gd name="connsiteX16" fmla="*/ 3560059 w 4270133"/>
              <a:gd name="connsiteY16" fmla="*/ 611858 h 6858000"/>
              <a:gd name="connsiteX17" fmla="*/ 3560059 w 4270133"/>
              <a:gd name="connsiteY17" fmla="*/ 609076 h 6858000"/>
              <a:gd name="connsiteX18" fmla="*/ 3560058 w 4270133"/>
              <a:gd name="connsiteY18" fmla="*/ 609076 h 6858000"/>
              <a:gd name="connsiteX19" fmla="*/ 3558488 w 4270133"/>
              <a:gd name="connsiteY19" fmla="*/ 524982 h 6858000"/>
              <a:gd name="connsiteX20" fmla="*/ 3557828 w 4270133"/>
              <a:gd name="connsiteY20" fmla="*/ 521721 h 6858000"/>
              <a:gd name="connsiteX21" fmla="*/ 3572075 w 4270133"/>
              <a:gd name="connsiteY21" fmla="*/ 500271 h 6858000"/>
              <a:gd name="connsiteX22" fmla="*/ 3579506 w 4270133"/>
              <a:gd name="connsiteY22" fmla="*/ 498774 h 6858000"/>
              <a:gd name="connsiteX23" fmla="*/ 3579482 w 4270133"/>
              <a:gd name="connsiteY23" fmla="*/ 498442 h 6858000"/>
              <a:gd name="connsiteX24" fmla="*/ 3606823 w 4270133"/>
              <a:gd name="connsiteY24" fmla="*/ 495886 h 6858000"/>
              <a:gd name="connsiteX25" fmla="*/ 3617314 w 4270133"/>
              <a:gd name="connsiteY25" fmla="*/ 495676 h 6858000"/>
              <a:gd name="connsiteX26" fmla="*/ 3617394 w 4270133"/>
              <a:gd name="connsiteY26" fmla="*/ 495660 h 6858000"/>
              <a:gd name="connsiteX27" fmla="*/ 3617460 w 4270133"/>
              <a:gd name="connsiteY27" fmla="*/ 495673 h 6858000"/>
              <a:gd name="connsiteX28" fmla="*/ 3618132 w 4270133"/>
              <a:gd name="connsiteY28" fmla="*/ 495659 h 6858000"/>
              <a:gd name="connsiteX29" fmla="*/ 3702503 w 4270133"/>
              <a:gd name="connsiteY29" fmla="*/ 349989 h 6858000"/>
              <a:gd name="connsiteX30" fmla="*/ 3490413 w 4270133"/>
              <a:gd name="connsiteY30" fmla="*/ 571943 h 6858000"/>
              <a:gd name="connsiteX31" fmla="*/ 3702503 w 4270133"/>
              <a:gd name="connsiteY31" fmla="*/ 793897 h 6858000"/>
              <a:gd name="connsiteX32" fmla="*/ 3914592 w 4270133"/>
              <a:gd name="connsiteY32" fmla="*/ 571943 h 6858000"/>
              <a:gd name="connsiteX33" fmla="*/ 3702503 w 4270133"/>
              <a:gd name="connsiteY33" fmla="*/ 349989 h 6858000"/>
              <a:gd name="connsiteX34" fmla="*/ 0 w 4270133"/>
              <a:gd name="connsiteY34" fmla="*/ 0 h 6858000"/>
              <a:gd name="connsiteX35" fmla="*/ 4270133 w 4270133"/>
              <a:gd name="connsiteY35" fmla="*/ 0 h 6858000"/>
              <a:gd name="connsiteX36" fmla="*/ 4270133 w 4270133"/>
              <a:gd name="connsiteY36" fmla="*/ 6858000 h 6858000"/>
              <a:gd name="connsiteX37" fmla="*/ 0 w 4270133"/>
              <a:gd name="connsiteY37" fmla="*/ 6858000 h 6858000"/>
              <a:gd name="connsiteX38" fmla="*/ 0 w 4270133"/>
              <a:gd name="connsiteY3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845228 w 4270133"/>
              <a:gd name="connsiteY12" fmla="*/ 594002 h 6858000"/>
              <a:gd name="connsiteX13" fmla="*/ 3585710 w 4270133"/>
              <a:gd name="connsiteY13" fmla="*/ 641481 h 6858000"/>
              <a:gd name="connsiteX14" fmla="*/ 3560059 w 4270133"/>
              <a:gd name="connsiteY14" fmla="*/ 615325 h 6858000"/>
              <a:gd name="connsiteX15" fmla="*/ 3560059 w 4270133"/>
              <a:gd name="connsiteY15" fmla="*/ 611858 h 6858000"/>
              <a:gd name="connsiteX16" fmla="*/ 3560059 w 4270133"/>
              <a:gd name="connsiteY16" fmla="*/ 609076 h 6858000"/>
              <a:gd name="connsiteX17" fmla="*/ 3560058 w 4270133"/>
              <a:gd name="connsiteY17" fmla="*/ 609076 h 6858000"/>
              <a:gd name="connsiteX18" fmla="*/ 3558488 w 4270133"/>
              <a:gd name="connsiteY18" fmla="*/ 524982 h 6858000"/>
              <a:gd name="connsiteX19" fmla="*/ 3557828 w 4270133"/>
              <a:gd name="connsiteY19" fmla="*/ 521721 h 6858000"/>
              <a:gd name="connsiteX20" fmla="*/ 3572075 w 4270133"/>
              <a:gd name="connsiteY20" fmla="*/ 500271 h 6858000"/>
              <a:gd name="connsiteX21" fmla="*/ 3579506 w 4270133"/>
              <a:gd name="connsiteY21" fmla="*/ 498774 h 6858000"/>
              <a:gd name="connsiteX22" fmla="*/ 3579482 w 4270133"/>
              <a:gd name="connsiteY22" fmla="*/ 498442 h 6858000"/>
              <a:gd name="connsiteX23" fmla="*/ 3606823 w 4270133"/>
              <a:gd name="connsiteY23" fmla="*/ 495886 h 6858000"/>
              <a:gd name="connsiteX24" fmla="*/ 3617314 w 4270133"/>
              <a:gd name="connsiteY24" fmla="*/ 495676 h 6858000"/>
              <a:gd name="connsiteX25" fmla="*/ 3617394 w 4270133"/>
              <a:gd name="connsiteY25" fmla="*/ 495660 h 6858000"/>
              <a:gd name="connsiteX26" fmla="*/ 3617460 w 4270133"/>
              <a:gd name="connsiteY26" fmla="*/ 495673 h 6858000"/>
              <a:gd name="connsiteX27" fmla="*/ 3618132 w 4270133"/>
              <a:gd name="connsiteY27" fmla="*/ 495659 h 6858000"/>
              <a:gd name="connsiteX28" fmla="*/ 3702503 w 4270133"/>
              <a:gd name="connsiteY28" fmla="*/ 349989 h 6858000"/>
              <a:gd name="connsiteX29" fmla="*/ 3490413 w 4270133"/>
              <a:gd name="connsiteY29" fmla="*/ 571943 h 6858000"/>
              <a:gd name="connsiteX30" fmla="*/ 3702503 w 4270133"/>
              <a:gd name="connsiteY30" fmla="*/ 793897 h 6858000"/>
              <a:gd name="connsiteX31" fmla="*/ 3914592 w 4270133"/>
              <a:gd name="connsiteY31" fmla="*/ 571943 h 6858000"/>
              <a:gd name="connsiteX32" fmla="*/ 3702503 w 4270133"/>
              <a:gd name="connsiteY32" fmla="*/ 349989 h 6858000"/>
              <a:gd name="connsiteX33" fmla="*/ 0 w 4270133"/>
              <a:gd name="connsiteY33" fmla="*/ 0 h 6858000"/>
              <a:gd name="connsiteX34" fmla="*/ 4270133 w 4270133"/>
              <a:gd name="connsiteY34" fmla="*/ 0 h 6858000"/>
              <a:gd name="connsiteX35" fmla="*/ 4270133 w 4270133"/>
              <a:gd name="connsiteY35" fmla="*/ 6858000 h 6858000"/>
              <a:gd name="connsiteX36" fmla="*/ 0 w 4270133"/>
              <a:gd name="connsiteY36" fmla="*/ 6858000 h 6858000"/>
              <a:gd name="connsiteX37" fmla="*/ 0 w 4270133"/>
              <a:gd name="connsiteY3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585710 w 4270133"/>
              <a:gd name="connsiteY12" fmla="*/ 641481 h 6858000"/>
              <a:gd name="connsiteX13" fmla="*/ 3560059 w 4270133"/>
              <a:gd name="connsiteY13" fmla="*/ 615325 h 6858000"/>
              <a:gd name="connsiteX14" fmla="*/ 3560059 w 4270133"/>
              <a:gd name="connsiteY14" fmla="*/ 611858 h 6858000"/>
              <a:gd name="connsiteX15" fmla="*/ 3560059 w 4270133"/>
              <a:gd name="connsiteY15" fmla="*/ 609076 h 6858000"/>
              <a:gd name="connsiteX16" fmla="*/ 3560058 w 4270133"/>
              <a:gd name="connsiteY16" fmla="*/ 609076 h 6858000"/>
              <a:gd name="connsiteX17" fmla="*/ 3558488 w 4270133"/>
              <a:gd name="connsiteY17" fmla="*/ 524982 h 6858000"/>
              <a:gd name="connsiteX18" fmla="*/ 3557828 w 4270133"/>
              <a:gd name="connsiteY18" fmla="*/ 521721 h 6858000"/>
              <a:gd name="connsiteX19" fmla="*/ 3572075 w 4270133"/>
              <a:gd name="connsiteY19" fmla="*/ 500271 h 6858000"/>
              <a:gd name="connsiteX20" fmla="*/ 3579506 w 4270133"/>
              <a:gd name="connsiteY20" fmla="*/ 498774 h 6858000"/>
              <a:gd name="connsiteX21" fmla="*/ 3579482 w 4270133"/>
              <a:gd name="connsiteY21" fmla="*/ 498442 h 6858000"/>
              <a:gd name="connsiteX22" fmla="*/ 3606823 w 4270133"/>
              <a:gd name="connsiteY22" fmla="*/ 495886 h 6858000"/>
              <a:gd name="connsiteX23" fmla="*/ 3617314 w 4270133"/>
              <a:gd name="connsiteY23" fmla="*/ 495676 h 6858000"/>
              <a:gd name="connsiteX24" fmla="*/ 3617394 w 4270133"/>
              <a:gd name="connsiteY24" fmla="*/ 495660 h 6858000"/>
              <a:gd name="connsiteX25" fmla="*/ 3617460 w 4270133"/>
              <a:gd name="connsiteY25" fmla="*/ 495673 h 6858000"/>
              <a:gd name="connsiteX26" fmla="*/ 3618132 w 4270133"/>
              <a:gd name="connsiteY26" fmla="*/ 495659 h 6858000"/>
              <a:gd name="connsiteX27" fmla="*/ 3702503 w 4270133"/>
              <a:gd name="connsiteY27" fmla="*/ 349989 h 6858000"/>
              <a:gd name="connsiteX28" fmla="*/ 3490413 w 4270133"/>
              <a:gd name="connsiteY28" fmla="*/ 571943 h 6858000"/>
              <a:gd name="connsiteX29" fmla="*/ 3702503 w 4270133"/>
              <a:gd name="connsiteY29" fmla="*/ 793897 h 6858000"/>
              <a:gd name="connsiteX30" fmla="*/ 3914592 w 4270133"/>
              <a:gd name="connsiteY30" fmla="*/ 571943 h 6858000"/>
              <a:gd name="connsiteX31" fmla="*/ 3702503 w 4270133"/>
              <a:gd name="connsiteY31" fmla="*/ 349989 h 6858000"/>
              <a:gd name="connsiteX32" fmla="*/ 0 w 4270133"/>
              <a:gd name="connsiteY32" fmla="*/ 0 h 6858000"/>
              <a:gd name="connsiteX33" fmla="*/ 4270133 w 4270133"/>
              <a:gd name="connsiteY33" fmla="*/ 0 h 6858000"/>
              <a:gd name="connsiteX34" fmla="*/ 4270133 w 4270133"/>
              <a:gd name="connsiteY34" fmla="*/ 6858000 h 6858000"/>
              <a:gd name="connsiteX35" fmla="*/ 0 w 4270133"/>
              <a:gd name="connsiteY35" fmla="*/ 6858000 h 6858000"/>
              <a:gd name="connsiteX36" fmla="*/ 0 w 4270133"/>
              <a:gd name="connsiteY3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85710 w 4270133"/>
              <a:gd name="connsiteY11" fmla="*/ 641481 h 6858000"/>
              <a:gd name="connsiteX12" fmla="*/ 3560059 w 4270133"/>
              <a:gd name="connsiteY12" fmla="*/ 615325 h 6858000"/>
              <a:gd name="connsiteX13" fmla="*/ 3560059 w 4270133"/>
              <a:gd name="connsiteY13" fmla="*/ 611858 h 6858000"/>
              <a:gd name="connsiteX14" fmla="*/ 3560059 w 4270133"/>
              <a:gd name="connsiteY14" fmla="*/ 609076 h 6858000"/>
              <a:gd name="connsiteX15" fmla="*/ 3560058 w 4270133"/>
              <a:gd name="connsiteY15" fmla="*/ 609076 h 6858000"/>
              <a:gd name="connsiteX16" fmla="*/ 3558488 w 4270133"/>
              <a:gd name="connsiteY16" fmla="*/ 524982 h 6858000"/>
              <a:gd name="connsiteX17" fmla="*/ 3557828 w 4270133"/>
              <a:gd name="connsiteY17" fmla="*/ 521721 h 6858000"/>
              <a:gd name="connsiteX18" fmla="*/ 3572075 w 4270133"/>
              <a:gd name="connsiteY18" fmla="*/ 500271 h 6858000"/>
              <a:gd name="connsiteX19" fmla="*/ 3579506 w 4270133"/>
              <a:gd name="connsiteY19" fmla="*/ 498774 h 6858000"/>
              <a:gd name="connsiteX20" fmla="*/ 3579482 w 4270133"/>
              <a:gd name="connsiteY20" fmla="*/ 498442 h 6858000"/>
              <a:gd name="connsiteX21" fmla="*/ 3606823 w 4270133"/>
              <a:gd name="connsiteY21" fmla="*/ 495886 h 6858000"/>
              <a:gd name="connsiteX22" fmla="*/ 3617314 w 4270133"/>
              <a:gd name="connsiteY22" fmla="*/ 495676 h 6858000"/>
              <a:gd name="connsiteX23" fmla="*/ 3617394 w 4270133"/>
              <a:gd name="connsiteY23" fmla="*/ 495660 h 6858000"/>
              <a:gd name="connsiteX24" fmla="*/ 3617460 w 4270133"/>
              <a:gd name="connsiteY24" fmla="*/ 495673 h 6858000"/>
              <a:gd name="connsiteX25" fmla="*/ 3618132 w 4270133"/>
              <a:gd name="connsiteY25" fmla="*/ 495659 h 6858000"/>
              <a:gd name="connsiteX26" fmla="*/ 3702503 w 4270133"/>
              <a:gd name="connsiteY26" fmla="*/ 349989 h 6858000"/>
              <a:gd name="connsiteX27" fmla="*/ 3490413 w 4270133"/>
              <a:gd name="connsiteY27" fmla="*/ 571943 h 6858000"/>
              <a:gd name="connsiteX28" fmla="*/ 3702503 w 4270133"/>
              <a:gd name="connsiteY28" fmla="*/ 793897 h 6858000"/>
              <a:gd name="connsiteX29" fmla="*/ 3914592 w 4270133"/>
              <a:gd name="connsiteY29" fmla="*/ 571943 h 6858000"/>
              <a:gd name="connsiteX30" fmla="*/ 3702503 w 4270133"/>
              <a:gd name="connsiteY30" fmla="*/ 349989 h 6858000"/>
              <a:gd name="connsiteX31" fmla="*/ 0 w 4270133"/>
              <a:gd name="connsiteY31" fmla="*/ 0 h 6858000"/>
              <a:gd name="connsiteX32" fmla="*/ 4270133 w 4270133"/>
              <a:gd name="connsiteY32" fmla="*/ 0 h 6858000"/>
              <a:gd name="connsiteX33" fmla="*/ 4270133 w 4270133"/>
              <a:gd name="connsiteY33" fmla="*/ 6858000 h 6858000"/>
              <a:gd name="connsiteX34" fmla="*/ 0 w 4270133"/>
              <a:gd name="connsiteY34" fmla="*/ 6858000 h 6858000"/>
              <a:gd name="connsiteX35" fmla="*/ 0 w 4270133"/>
              <a:gd name="connsiteY3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60058 w 4270133"/>
              <a:gd name="connsiteY14" fmla="*/ 609076 h 6858000"/>
              <a:gd name="connsiteX15" fmla="*/ 3558488 w 4270133"/>
              <a:gd name="connsiteY15" fmla="*/ 524982 h 6858000"/>
              <a:gd name="connsiteX16" fmla="*/ 3557828 w 4270133"/>
              <a:gd name="connsiteY16" fmla="*/ 521721 h 6858000"/>
              <a:gd name="connsiteX17" fmla="*/ 3572075 w 4270133"/>
              <a:gd name="connsiteY17" fmla="*/ 500271 h 6858000"/>
              <a:gd name="connsiteX18" fmla="*/ 3579506 w 4270133"/>
              <a:gd name="connsiteY18" fmla="*/ 498774 h 6858000"/>
              <a:gd name="connsiteX19" fmla="*/ 3579482 w 4270133"/>
              <a:gd name="connsiteY19" fmla="*/ 498442 h 6858000"/>
              <a:gd name="connsiteX20" fmla="*/ 3606823 w 4270133"/>
              <a:gd name="connsiteY20" fmla="*/ 495886 h 6858000"/>
              <a:gd name="connsiteX21" fmla="*/ 3617314 w 4270133"/>
              <a:gd name="connsiteY21" fmla="*/ 495676 h 6858000"/>
              <a:gd name="connsiteX22" fmla="*/ 3617394 w 4270133"/>
              <a:gd name="connsiteY22" fmla="*/ 495660 h 6858000"/>
              <a:gd name="connsiteX23" fmla="*/ 3617460 w 4270133"/>
              <a:gd name="connsiteY23" fmla="*/ 495673 h 6858000"/>
              <a:gd name="connsiteX24" fmla="*/ 3618132 w 4270133"/>
              <a:gd name="connsiteY24" fmla="*/ 495659 h 6858000"/>
              <a:gd name="connsiteX25" fmla="*/ 3702503 w 4270133"/>
              <a:gd name="connsiteY25" fmla="*/ 349989 h 6858000"/>
              <a:gd name="connsiteX26" fmla="*/ 3490413 w 4270133"/>
              <a:gd name="connsiteY26" fmla="*/ 571943 h 6858000"/>
              <a:gd name="connsiteX27" fmla="*/ 3702503 w 4270133"/>
              <a:gd name="connsiteY27" fmla="*/ 793897 h 6858000"/>
              <a:gd name="connsiteX28" fmla="*/ 3914592 w 4270133"/>
              <a:gd name="connsiteY28" fmla="*/ 571943 h 6858000"/>
              <a:gd name="connsiteX29" fmla="*/ 3702503 w 4270133"/>
              <a:gd name="connsiteY29" fmla="*/ 349989 h 6858000"/>
              <a:gd name="connsiteX30" fmla="*/ 0 w 4270133"/>
              <a:gd name="connsiteY30" fmla="*/ 0 h 6858000"/>
              <a:gd name="connsiteX31" fmla="*/ 4270133 w 4270133"/>
              <a:gd name="connsiteY31" fmla="*/ 0 h 6858000"/>
              <a:gd name="connsiteX32" fmla="*/ 4270133 w 4270133"/>
              <a:gd name="connsiteY32" fmla="*/ 6858000 h 6858000"/>
              <a:gd name="connsiteX33" fmla="*/ 0 w 4270133"/>
              <a:gd name="connsiteY33" fmla="*/ 6858000 h 6858000"/>
              <a:gd name="connsiteX34" fmla="*/ 0 w 4270133"/>
              <a:gd name="connsiteY3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58488 w 4270133"/>
              <a:gd name="connsiteY14" fmla="*/ 524982 h 6858000"/>
              <a:gd name="connsiteX15" fmla="*/ 3557828 w 4270133"/>
              <a:gd name="connsiteY15" fmla="*/ 521721 h 6858000"/>
              <a:gd name="connsiteX16" fmla="*/ 3572075 w 4270133"/>
              <a:gd name="connsiteY16" fmla="*/ 500271 h 6858000"/>
              <a:gd name="connsiteX17" fmla="*/ 3579506 w 4270133"/>
              <a:gd name="connsiteY17" fmla="*/ 498774 h 6858000"/>
              <a:gd name="connsiteX18" fmla="*/ 3579482 w 4270133"/>
              <a:gd name="connsiteY18" fmla="*/ 498442 h 6858000"/>
              <a:gd name="connsiteX19" fmla="*/ 3606823 w 4270133"/>
              <a:gd name="connsiteY19" fmla="*/ 495886 h 6858000"/>
              <a:gd name="connsiteX20" fmla="*/ 3617314 w 4270133"/>
              <a:gd name="connsiteY20" fmla="*/ 495676 h 6858000"/>
              <a:gd name="connsiteX21" fmla="*/ 3617394 w 4270133"/>
              <a:gd name="connsiteY21" fmla="*/ 495660 h 6858000"/>
              <a:gd name="connsiteX22" fmla="*/ 3617460 w 4270133"/>
              <a:gd name="connsiteY22" fmla="*/ 495673 h 6858000"/>
              <a:gd name="connsiteX23" fmla="*/ 3618132 w 4270133"/>
              <a:gd name="connsiteY23" fmla="*/ 495659 h 6858000"/>
              <a:gd name="connsiteX24" fmla="*/ 3702503 w 4270133"/>
              <a:gd name="connsiteY24" fmla="*/ 349989 h 6858000"/>
              <a:gd name="connsiteX25" fmla="*/ 3490413 w 4270133"/>
              <a:gd name="connsiteY25" fmla="*/ 571943 h 6858000"/>
              <a:gd name="connsiteX26" fmla="*/ 3702503 w 4270133"/>
              <a:gd name="connsiteY26" fmla="*/ 793897 h 6858000"/>
              <a:gd name="connsiteX27" fmla="*/ 3914592 w 4270133"/>
              <a:gd name="connsiteY27" fmla="*/ 571943 h 6858000"/>
              <a:gd name="connsiteX28" fmla="*/ 3702503 w 4270133"/>
              <a:gd name="connsiteY28" fmla="*/ 349989 h 6858000"/>
              <a:gd name="connsiteX29" fmla="*/ 0 w 4270133"/>
              <a:gd name="connsiteY29" fmla="*/ 0 h 6858000"/>
              <a:gd name="connsiteX30" fmla="*/ 4270133 w 4270133"/>
              <a:gd name="connsiteY30" fmla="*/ 0 h 6858000"/>
              <a:gd name="connsiteX31" fmla="*/ 4270133 w 4270133"/>
              <a:gd name="connsiteY31" fmla="*/ 6858000 h 6858000"/>
              <a:gd name="connsiteX32" fmla="*/ 0 w 4270133"/>
              <a:gd name="connsiteY32" fmla="*/ 6858000 h 6858000"/>
              <a:gd name="connsiteX33" fmla="*/ 0 w 4270133"/>
              <a:gd name="connsiteY3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560059 w 4270133"/>
              <a:gd name="connsiteY10" fmla="*/ 615325 h 6858000"/>
              <a:gd name="connsiteX11" fmla="*/ 3560059 w 4270133"/>
              <a:gd name="connsiteY11" fmla="*/ 611858 h 6858000"/>
              <a:gd name="connsiteX12" fmla="*/ 3560059 w 4270133"/>
              <a:gd name="connsiteY12" fmla="*/ 609076 h 6858000"/>
              <a:gd name="connsiteX13" fmla="*/ 3558488 w 4270133"/>
              <a:gd name="connsiteY13" fmla="*/ 524982 h 6858000"/>
              <a:gd name="connsiteX14" fmla="*/ 3557828 w 4270133"/>
              <a:gd name="connsiteY14" fmla="*/ 521721 h 6858000"/>
              <a:gd name="connsiteX15" fmla="*/ 3572075 w 4270133"/>
              <a:gd name="connsiteY15" fmla="*/ 500271 h 6858000"/>
              <a:gd name="connsiteX16" fmla="*/ 3579506 w 4270133"/>
              <a:gd name="connsiteY16" fmla="*/ 498774 h 6858000"/>
              <a:gd name="connsiteX17" fmla="*/ 3579482 w 4270133"/>
              <a:gd name="connsiteY17" fmla="*/ 498442 h 6858000"/>
              <a:gd name="connsiteX18" fmla="*/ 3606823 w 4270133"/>
              <a:gd name="connsiteY18" fmla="*/ 495886 h 6858000"/>
              <a:gd name="connsiteX19" fmla="*/ 3617314 w 4270133"/>
              <a:gd name="connsiteY19" fmla="*/ 495676 h 6858000"/>
              <a:gd name="connsiteX20" fmla="*/ 3617394 w 4270133"/>
              <a:gd name="connsiteY20" fmla="*/ 495660 h 6858000"/>
              <a:gd name="connsiteX21" fmla="*/ 3617460 w 4270133"/>
              <a:gd name="connsiteY21" fmla="*/ 495673 h 6858000"/>
              <a:gd name="connsiteX22" fmla="*/ 3618132 w 4270133"/>
              <a:gd name="connsiteY22" fmla="*/ 495659 h 6858000"/>
              <a:gd name="connsiteX23" fmla="*/ 3702503 w 4270133"/>
              <a:gd name="connsiteY23" fmla="*/ 349989 h 6858000"/>
              <a:gd name="connsiteX24" fmla="*/ 3490413 w 4270133"/>
              <a:gd name="connsiteY24" fmla="*/ 571943 h 6858000"/>
              <a:gd name="connsiteX25" fmla="*/ 3702503 w 4270133"/>
              <a:gd name="connsiteY25" fmla="*/ 793897 h 6858000"/>
              <a:gd name="connsiteX26" fmla="*/ 3914592 w 4270133"/>
              <a:gd name="connsiteY26" fmla="*/ 571943 h 6858000"/>
              <a:gd name="connsiteX27" fmla="*/ 3702503 w 4270133"/>
              <a:gd name="connsiteY27" fmla="*/ 349989 h 6858000"/>
              <a:gd name="connsiteX28" fmla="*/ 0 w 4270133"/>
              <a:gd name="connsiteY28" fmla="*/ 0 h 6858000"/>
              <a:gd name="connsiteX29" fmla="*/ 4270133 w 4270133"/>
              <a:gd name="connsiteY29" fmla="*/ 0 h 6858000"/>
              <a:gd name="connsiteX30" fmla="*/ 4270133 w 4270133"/>
              <a:gd name="connsiteY30" fmla="*/ 6858000 h 6858000"/>
              <a:gd name="connsiteX31" fmla="*/ 0 w 4270133"/>
              <a:gd name="connsiteY31" fmla="*/ 6858000 h 6858000"/>
              <a:gd name="connsiteX32" fmla="*/ 0 w 4270133"/>
              <a:gd name="connsiteY3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560059 w 4270133"/>
              <a:gd name="connsiteY9" fmla="*/ 615325 h 6858000"/>
              <a:gd name="connsiteX10" fmla="*/ 3560059 w 4270133"/>
              <a:gd name="connsiteY10" fmla="*/ 611858 h 6858000"/>
              <a:gd name="connsiteX11" fmla="*/ 3560059 w 4270133"/>
              <a:gd name="connsiteY11" fmla="*/ 609076 h 6858000"/>
              <a:gd name="connsiteX12" fmla="*/ 3558488 w 4270133"/>
              <a:gd name="connsiteY12" fmla="*/ 524982 h 6858000"/>
              <a:gd name="connsiteX13" fmla="*/ 3557828 w 4270133"/>
              <a:gd name="connsiteY13" fmla="*/ 521721 h 6858000"/>
              <a:gd name="connsiteX14" fmla="*/ 3572075 w 4270133"/>
              <a:gd name="connsiteY14" fmla="*/ 500271 h 6858000"/>
              <a:gd name="connsiteX15" fmla="*/ 3579506 w 4270133"/>
              <a:gd name="connsiteY15" fmla="*/ 498774 h 6858000"/>
              <a:gd name="connsiteX16" fmla="*/ 3579482 w 4270133"/>
              <a:gd name="connsiteY16" fmla="*/ 498442 h 6858000"/>
              <a:gd name="connsiteX17" fmla="*/ 3606823 w 4270133"/>
              <a:gd name="connsiteY17" fmla="*/ 495886 h 6858000"/>
              <a:gd name="connsiteX18" fmla="*/ 3617314 w 4270133"/>
              <a:gd name="connsiteY18" fmla="*/ 495676 h 6858000"/>
              <a:gd name="connsiteX19" fmla="*/ 3617394 w 4270133"/>
              <a:gd name="connsiteY19" fmla="*/ 495660 h 6858000"/>
              <a:gd name="connsiteX20" fmla="*/ 3617460 w 4270133"/>
              <a:gd name="connsiteY20" fmla="*/ 495673 h 6858000"/>
              <a:gd name="connsiteX21" fmla="*/ 3618132 w 4270133"/>
              <a:gd name="connsiteY21" fmla="*/ 495659 h 6858000"/>
              <a:gd name="connsiteX22" fmla="*/ 3702503 w 4270133"/>
              <a:gd name="connsiteY22" fmla="*/ 349989 h 6858000"/>
              <a:gd name="connsiteX23" fmla="*/ 3490413 w 4270133"/>
              <a:gd name="connsiteY23" fmla="*/ 571943 h 6858000"/>
              <a:gd name="connsiteX24" fmla="*/ 3702503 w 4270133"/>
              <a:gd name="connsiteY24" fmla="*/ 793897 h 6858000"/>
              <a:gd name="connsiteX25" fmla="*/ 3914592 w 4270133"/>
              <a:gd name="connsiteY25" fmla="*/ 571943 h 6858000"/>
              <a:gd name="connsiteX26" fmla="*/ 3702503 w 4270133"/>
              <a:gd name="connsiteY26" fmla="*/ 349989 h 6858000"/>
              <a:gd name="connsiteX27" fmla="*/ 0 w 4270133"/>
              <a:gd name="connsiteY27" fmla="*/ 0 h 6858000"/>
              <a:gd name="connsiteX28" fmla="*/ 4270133 w 4270133"/>
              <a:gd name="connsiteY28" fmla="*/ 0 h 6858000"/>
              <a:gd name="connsiteX29" fmla="*/ 4270133 w 4270133"/>
              <a:gd name="connsiteY29" fmla="*/ 6858000 h 6858000"/>
              <a:gd name="connsiteX30" fmla="*/ 0 w 4270133"/>
              <a:gd name="connsiteY30" fmla="*/ 6858000 h 6858000"/>
              <a:gd name="connsiteX31" fmla="*/ 0 w 4270133"/>
              <a:gd name="connsiteY3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618132 w 4270133"/>
              <a:gd name="connsiteY20" fmla="*/ 495659 h 6858000"/>
              <a:gd name="connsiteX21" fmla="*/ 3702503 w 4270133"/>
              <a:gd name="connsiteY21" fmla="*/ 349989 h 6858000"/>
              <a:gd name="connsiteX22" fmla="*/ 3490413 w 4270133"/>
              <a:gd name="connsiteY22" fmla="*/ 571943 h 6858000"/>
              <a:gd name="connsiteX23" fmla="*/ 3702503 w 4270133"/>
              <a:gd name="connsiteY23" fmla="*/ 793897 h 6858000"/>
              <a:gd name="connsiteX24" fmla="*/ 3914592 w 4270133"/>
              <a:gd name="connsiteY24" fmla="*/ 571943 h 6858000"/>
              <a:gd name="connsiteX25" fmla="*/ 3702503 w 4270133"/>
              <a:gd name="connsiteY25" fmla="*/ 349989 h 6858000"/>
              <a:gd name="connsiteX26" fmla="*/ 0 w 4270133"/>
              <a:gd name="connsiteY26" fmla="*/ 0 h 6858000"/>
              <a:gd name="connsiteX27" fmla="*/ 4270133 w 4270133"/>
              <a:gd name="connsiteY27" fmla="*/ 0 h 6858000"/>
              <a:gd name="connsiteX28" fmla="*/ 4270133 w 4270133"/>
              <a:gd name="connsiteY28" fmla="*/ 6858000 h 6858000"/>
              <a:gd name="connsiteX29" fmla="*/ 0 w 4270133"/>
              <a:gd name="connsiteY29" fmla="*/ 6858000 h 6858000"/>
              <a:gd name="connsiteX30" fmla="*/ 0 w 4270133"/>
              <a:gd name="connsiteY30" fmla="*/ 0 h 6858000"/>
              <a:gd name="connsiteX0" fmla="*/ 3617460 w 4270133"/>
              <a:gd name="connsiteY0" fmla="*/ 495673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702503 w 4270133"/>
              <a:gd name="connsiteY20" fmla="*/ 349989 h 6858000"/>
              <a:gd name="connsiteX21" fmla="*/ 3490413 w 4270133"/>
              <a:gd name="connsiteY21" fmla="*/ 571943 h 6858000"/>
              <a:gd name="connsiteX22" fmla="*/ 3702503 w 4270133"/>
              <a:gd name="connsiteY22" fmla="*/ 793897 h 6858000"/>
              <a:gd name="connsiteX23" fmla="*/ 3914592 w 4270133"/>
              <a:gd name="connsiteY23" fmla="*/ 571943 h 6858000"/>
              <a:gd name="connsiteX24" fmla="*/ 3702503 w 4270133"/>
              <a:gd name="connsiteY24" fmla="*/ 349989 h 6858000"/>
              <a:gd name="connsiteX25" fmla="*/ 0 w 4270133"/>
              <a:gd name="connsiteY25" fmla="*/ 0 h 6858000"/>
              <a:gd name="connsiteX26" fmla="*/ 4270133 w 4270133"/>
              <a:gd name="connsiteY26" fmla="*/ 0 h 6858000"/>
              <a:gd name="connsiteX27" fmla="*/ 4270133 w 4270133"/>
              <a:gd name="connsiteY27" fmla="*/ 6858000 h 6858000"/>
              <a:gd name="connsiteX28" fmla="*/ 0 w 4270133"/>
              <a:gd name="connsiteY28" fmla="*/ 6858000 h 6858000"/>
              <a:gd name="connsiteX29" fmla="*/ 0 w 4270133"/>
              <a:gd name="connsiteY29" fmla="*/ 0 h 6858000"/>
              <a:gd name="connsiteX0" fmla="*/ 3617394 w 4270133"/>
              <a:gd name="connsiteY0" fmla="*/ 495660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702503 w 4270133"/>
              <a:gd name="connsiteY19" fmla="*/ 349989 h 6858000"/>
              <a:gd name="connsiteX20" fmla="*/ 3490413 w 4270133"/>
              <a:gd name="connsiteY20" fmla="*/ 571943 h 6858000"/>
              <a:gd name="connsiteX21" fmla="*/ 3702503 w 4270133"/>
              <a:gd name="connsiteY21" fmla="*/ 793897 h 6858000"/>
              <a:gd name="connsiteX22" fmla="*/ 3914592 w 4270133"/>
              <a:gd name="connsiteY22" fmla="*/ 571943 h 6858000"/>
              <a:gd name="connsiteX23" fmla="*/ 3702503 w 4270133"/>
              <a:gd name="connsiteY23" fmla="*/ 349989 h 6858000"/>
              <a:gd name="connsiteX24" fmla="*/ 0 w 4270133"/>
              <a:gd name="connsiteY24" fmla="*/ 0 h 6858000"/>
              <a:gd name="connsiteX25" fmla="*/ 4270133 w 4270133"/>
              <a:gd name="connsiteY25" fmla="*/ 0 h 6858000"/>
              <a:gd name="connsiteX26" fmla="*/ 4270133 w 4270133"/>
              <a:gd name="connsiteY26" fmla="*/ 6858000 h 6858000"/>
              <a:gd name="connsiteX27" fmla="*/ 0 w 4270133"/>
              <a:gd name="connsiteY27" fmla="*/ 6858000 h 6858000"/>
              <a:gd name="connsiteX28" fmla="*/ 0 w 4270133"/>
              <a:gd name="connsiteY28" fmla="*/ 0 h 6858000"/>
              <a:gd name="connsiteX0" fmla="*/ 3617314 w 4270133"/>
              <a:gd name="connsiteY0" fmla="*/ 49567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702503 w 4270133"/>
              <a:gd name="connsiteY18" fmla="*/ 349989 h 6858000"/>
              <a:gd name="connsiteX19" fmla="*/ 3490413 w 4270133"/>
              <a:gd name="connsiteY19" fmla="*/ 571943 h 6858000"/>
              <a:gd name="connsiteX20" fmla="*/ 3702503 w 4270133"/>
              <a:gd name="connsiteY20" fmla="*/ 793897 h 6858000"/>
              <a:gd name="connsiteX21" fmla="*/ 3914592 w 4270133"/>
              <a:gd name="connsiteY21" fmla="*/ 571943 h 6858000"/>
              <a:gd name="connsiteX22" fmla="*/ 3702503 w 4270133"/>
              <a:gd name="connsiteY22" fmla="*/ 349989 h 6858000"/>
              <a:gd name="connsiteX23" fmla="*/ 0 w 4270133"/>
              <a:gd name="connsiteY23" fmla="*/ 0 h 6858000"/>
              <a:gd name="connsiteX24" fmla="*/ 4270133 w 4270133"/>
              <a:gd name="connsiteY24" fmla="*/ 0 h 6858000"/>
              <a:gd name="connsiteX25" fmla="*/ 4270133 w 4270133"/>
              <a:gd name="connsiteY25" fmla="*/ 6858000 h 6858000"/>
              <a:gd name="connsiteX26" fmla="*/ 0 w 4270133"/>
              <a:gd name="connsiteY26" fmla="*/ 6858000 h 6858000"/>
              <a:gd name="connsiteX27" fmla="*/ 0 w 4270133"/>
              <a:gd name="connsiteY27" fmla="*/ 0 h 6858000"/>
              <a:gd name="connsiteX0" fmla="*/ 3606823 w 4270133"/>
              <a:gd name="connsiteY0" fmla="*/ 49588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702503 w 4270133"/>
              <a:gd name="connsiteY17" fmla="*/ 349989 h 6858000"/>
              <a:gd name="connsiteX18" fmla="*/ 3490413 w 4270133"/>
              <a:gd name="connsiteY18" fmla="*/ 571943 h 6858000"/>
              <a:gd name="connsiteX19" fmla="*/ 3702503 w 4270133"/>
              <a:gd name="connsiteY19" fmla="*/ 793897 h 6858000"/>
              <a:gd name="connsiteX20" fmla="*/ 3914592 w 4270133"/>
              <a:gd name="connsiteY20" fmla="*/ 571943 h 6858000"/>
              <a:gd name="connsiteX21" fmla="*/ 3702503 w 4270133"/>
              <a:gd name="connsiteY21" fmla="*/ 349989 h 6858000"/>
              <a:gd name="connsiteX22" fmla="*/ 0 w 4270133"/>
              <a:gd name="connsiteY22" fmla="*/ 0 h 6858000"/>
              <a:gd name="connsiteX23" fmla="*/ 4270133 w 4270133"/>
              <a:gd name="connsiteY23" fmla="*/ 0 h 6858000"/>
              <a:gd name="connsiteX24" fmla="*/ 4270133 w 4270133"/>
              <a:gd name="connsiteY24" fmla="*/ 6858000 h 6858000"/>
              <a:gd name="connsiteX25" fmla="*/ 0 w 4270133"/>
              <a:gd name="connsiteY25" fmla="*/ 6858000 h 6858000"/>
              <a:gd name="connsiteX26" fmla="*/ 0 w 4270133"/>
              <a:gd name="connsiteY26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702503 w 4270133"/>
              <a:gd name="connsiteY16" fmla="*/ 349989 h 6858000"/>
              <a:gd name="connsiteX17" fmla="*/ 3490413 w 4270133"/>
              <a:gd name="connsiteY17" fmla="*/ 571943 h 6858000"/>
              <a:gd name="connsiteX18" fmla="*/ 3702503 w 4270133"/>
              <a:gd name="connsiteY18" fmla="*/ 793897 h 6858000"/>
              <a:gd name="connsiteX19" fmla="*/ 3914592 w 4270133"/>
              <a:gd name="connsiteY19" fmla="*/ 571943 h 6858000"/>
              <a:gd name="connsiteX20" fmla="*/ 3702503 w 4270133"/>
              <a:gd name="connsiteY20" fmla="*/ 349989 h 6858000"/>
              <a:gd name="connsiteX21" fmla="*/ 0 w 4270133"/>
              <a:gd name="connsiteY21" fmla="*/ 0 h 6858000"/>
              <a:gd name="connsiteX22" fmla="*/ 4270133 w 4270133"/>
              <a:gd name="connsiteY22" fmla="*/ 0 h 6858000"/>
              <a:gd name="connsiteX23" fmla="*/ 4270133 w 4270133"/>
              <a:gd name="connsiteY23" fmla="*/ 6858000 h 6858000"/>
              <a:gd name="connsiteX24" fmla="*/ 0 w 4270133"/>
              <a:gd name="connsiteY24" fmla="*/ 6858000 h 6858000"/>
              <a:gd name="connsiteX25" fmla="*/ 0 w 4270133"/>
              <a:gd name="connsiteY25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560059 w 4270133"/>
              <a:gd name="connsiteY7" fmla="*/ 615325 h 6858000"/>
              <a:gd name="connsiteX8" fmla="*/ 3560059 w 4270133"/>
              <a:gd name="connsiteY8" fmla="*/ 611858 h 6858000"/>
              <a:gd name="connsiteX9" fmla="*/ 3560059 w 4270133"/>
              <a:gd name="connsiteY9" fmla="*/ 609076 h 6858000"/>
              <a:gd name="connsiteX10" fmla="*/ 3558488 w 4270133"/>
              <a:gd name="connsiteY10" fmla="*/ 524982 h 6858000"/>
              <a:gd name="connsiteX11" fmla="*/ 3557828 w 4270133"/>
              <a:gd name="connsiteY11" fmla="*/ 521721 h 6858000"/>
              <a:gd name="connsiteX12" fmla="*/ 3572075 w 4270133"/>
              <a:gd name="connsiteY12" fmla="*/ 500271 h 6858000"/>
              <a:gd name="connsiteX13" fmla="*/ 3579506 w 4270133"/>
              <a:gd name="connsiteY13" fmla="*/ 498774 h 6858000"/>
              <a:gd name="connsiteX14" fmla="*/ 3579482 w 4270133"/>
              <a:gd name="connsiteY14" fmla="*/ 498442 h 6858000"/>
              <a:gd name="connsiteX15" fmla="*/ 3702503 w 4270133"/>
              <a:gd name="connsiteY15" fmla="*/ 349989 h 6858000"/>
              <a:gd name="connsiteX16" fmla="*/ 3490413 w 4270133"/>
              <a:gd name="connsiteY16" fmla="*/ 571943 h 6858000"/>
              <a:gd name="connsiteX17" fmla="*/ 3702503 w 4270133"/>
              <a:gd name="connsiteY17" fmla="*/ 793897 h 6858000"/>
              <a:gd name="connsiteX18" fmla="*/ 3914592 w 4270133"/>
              <a:gd name="connsiteY18" fmla="*/ 571943 h 6858000"/>
              <a:gd name="connsiteX19" fmla="*/ 3702503 w 4270133"/>
              <a:gd name="connsiteY19" fmla="*/ 349989 h 6858000"/>
              <a:gd name="connsiteX20" fmla="*/ 0 w 4270133"/>
              <a:gd name="connsiteY20" fmla="*/ 0 h 6858000"/>
              <a:gd name="connsiteX21" fmla="*/ 4270133 w 4270133"/>
              <a:gd name="connsiteY21" fmla="*/ 0 h 6858000"/>
              <a:gd name="connsiteX22" fmla="*/ 4270133 w 4270133"/>
              <a:gd name="connsiteY22" fmla="*/ 6858000 h 6858000"/>
              <a:gd name="connsiteX23" fmla="*/ 0 w 4270133"/>
              <a:gd name="connsiteY23" fmla="*/ 6858000 h 6858000"/>
              <a:gd name="connsiteX24" fmla="*/ 0 w 4270133"/>
              <a:gd name="connsiteY24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560059 w 4270133"/>
              <a:gd name="connsiteY6" fmla="*/ 615325 h 6858000"/>
              <a:gd name="connsiteX7" fmla="*/ 3560059 w 4270133"/>
              <a:gd name="connsiteY7" fmla="*/ 611858 h 6858000"/>
              <a:gd name="connsiteX8" fmla="*/ 3560059 w 4270133"/>
              <a:gd name="connsiteY8" fmla="*/ 609076 h 6858000"/>
              <a:gd name="connsiteX9" fmla="*/ 3558488 w 4270133"/>
              <a:gd name="connsiteY9" fmla="*/ 524982 h 6858000"/>
              <a:gd name="connsiteX10" fmla="*/ 3557828 w 4270133"/>
              <a:gd name="connsiteY10" fmla="*/ 521721 h 6858000"/>
              <a:gd name="connsiteX11" fmla="*/ 3572075 w 4270133"/>
              <a:gd name="connsiteY11" fmla="*/ 500271 h 6858000"/>
              <a:gd name="connsiteX12" fmla="*/ 3579506 w 4270133"/>
              <a:gd name="connsiteY12" fmla="*/ 498774 h 6858000"/>
              <a:gd name="connsiteX13" fmla="*/ 3579482 w 4270133"/>
              <a:gd name="connsiteY13" fmla="*/ 498442 h 6858000"/>
              <a:gd name="connsiteX14" fmla="*/ 3702503 w 4270133"/>
              <a:gd name="connsiteY14" fmla="*/ 349989 h 6858000"/>
              <a:gd name="connsiteX15" fmla="*/ 3490413 w 4270133"/>
              <a:gd name="connsiteY15" fmla="*/ 571943 h 6858000"/>
              <a:gd name="connsiteX16" fmla="*/ 3702503 w 4270133"/>
              <a:gd name="connsiteY16" fmla="*/ 793897 h 6858000"/>
              <a:gd name="connsiteX17" fmla="*/ 3914592 w 4270133"/>
              <a:gd name="connsiteY17" fmla="*/ 571943 h 6858000"/>
              <a:gd name="connsiteX18" fmla="*/ 3702503 w 4270133"/>
              <a:gd name="connsiteY18" fmla="*/ 349989 h 6858000"/>
              <a:gd name="connsiteX19" fmla="*/ 0 w 4270133"/>
              <a:gd name="connsiteY19" fmla="*/ 0 h 6858000"/>
              <a:gd name="connsiteX20" fmla="*/ 4270133 w 4270133"/>
              <a:gd name="connsiteY20" fmla="*/ 0 h 6858000"/>
              <a:gd name="connsiteX21" fmla="*/ 4270133 w 4270133"/>
              <a:gd name="connsiteY21" fmla="*/ 6858000 h 6858000"/>
              <a:gd name="connsiteX22" fmla="*/ 0 w 4270133"/>
              <a:gd name="connsiteY22" fmla="*/ 6858000 h 6858000"/>
              <a:gd name="connsiteX23" fmla="*/ 0 w 4270133"/>
              <a:gd name="connsiteY23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579482 w 4270133"/>
              <a:gd name="connsiteY12" fmla="*/ 498442 h 6858000"/>
              <a:gd name="connsiteX13" fmla="*/ 3702503 w 4270133"/>
              <a:gd name="connsiteY13" fmla="*/ 349989 h 6858000"/>
              <a:gd name="connsiteX14" fmla="*/ 3490413 w 4270133"/>
              <a:gd name="connsiteY14" fmla="*/ 571943 h 6858000"/>
              <a:gd name="connsiteX15" fmla="*/ 3702503 w 4270133"/>
              <a:gd name="connsiteY15" fmla="*/ 793897 h 6858000"/>
              <a:gd name="connsiteX16" fmla="*/ 3914592 w 4270133"/>
              <a:gd name="connsiteY16" fmla="*/ 571943 h 6858000"/>
              <a:gd name="connsiteX17" fmla="*/ 3702503 w 4270133"/>
              <a:gd name="connsiteY17" fmla="*/ 349989 h 6858000"/>
              <a:gd name="connsiteX18" fmla="*/ 0 w 4270133"/>
              <a:gd name="connsiteY18" fmla="*/ 0 h 6858000"/>
              <a:gd name="connsiteX19" fmla="*/ 4270133 w 4270133"/>
              <a:gd name="connsiteY19" fmla="*/ 0 h 6858000"/>
              <a:gd name="connsiteX20" fmla="*/ 4270133 w 4270133"/>
              <a:gd name="connsiteY20" fmla="*/ 6858000 h 6858000"/>
              <a:gd name="connsiteX21" fmla="*/ 0 w 4270133"/>
              <a:gd name="connsiteY21" fmla="*/ 6858000 h 6858000"/>
              <a:gd name="connsiteX22" fmla="*/ 0 w 4270133"/>
              <a:gd name="connsiteY22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702503 w 4270133"/>
              <a:gd name="connsiteY12" fmla="*/ 349989 h 6858000"/>
              <a:gd name="connsiteX13" fmla="*/ 3490413 w 4270133"/>
              <a:gd name="connsiteY13" fmla="*/ 571943 h 6858000"/>
              <a:gd name="connsiteX14" fmla="*/ 3702503 w 4270133"/>
              <a:gd name="connsiteY14" fmla="*/ 793897 h 6858000"/>
              <a:gd name="connsiteX15" fmla="*/ 3914592 w 4270133"/>
              <a:gd name="connsiteY15" fmla="*/ 571943 h 6858000"/>
              <a:gd name="connsiteX16" fmla="*/ 3702503 w 4270133"/>
              <a:gd name="connsiteY16" fmla="*/ 349989 h 6858000"/>
              <a:gd name="connsiteX17" fmla="*/ 0 w 4270133"/>
              <a:gd name="connsiteY17" fmla="*/ 0 h 6858000"/>
              <a:gd name="connsiteX18" fmla="*/ 4270133 w 4270133"/>
              <a:gd name="connsiteY18" fmla="*/ 0 h 6858000"/>
              <a:gd name="connsiteX19" fmla="*/ 4270133 w 4270133"/>
              <a:gd name="connsiteY19" fmla="*/ 6858000 h 6858000"/>
              <a:gd name="connsiteX20" fmla="*/ 0 w 4270133"/>
              <a:gd name="connsiteY20" fmla="*/ 6858000 h 6858000"/>
              <a:gd name="connsiteX21" fmla="*/ 0 w 4270133"/>
              <a:gd name="connsiteY21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579506 w 4270133"/>
              <a:gd name="connsiteY10" fmla="*/ 498774 h 6858000"/>
              <a:gd name="connsiteX11" fmla="*/ 3702503 w 4270133"/>
              <a:gd name="connsiteY11" fmla="*/ 349989 h 6858000"/>
              <a:gd name="connsiteX12" fmla="*/ 3490413 w 4270133"/>
              <a:gd name="connsiteY12" fmla="*/ 571943 h 6858000"/>
              <a:gd name="connsiteX13" fmla="*/ 3702503 w 4270133"/>
              <a:gd name="connsiteY13" fmla="*/ 793897 h 6858000"/>
              <a:gd name="connsiteX14" fmla="*/ 3914592 w 4270133"/>
              <a:gd name="connsiteY14" fmla="*/ 571943 h 6858000"/>
              <a:gd name="connsiteX15" fmla="*/ 3702503 w 4270133"/>
              <a:gd name="connsiteY15" fmla="*/ 349989 h 6858000"/>
              <a:gd name="connsiteX16" fmla="*/ 0 w 4270133"/>
              <a:gd name="connsiteY16" fmla="*/ 0 h 6858000"/>
              <a:gd name="connsiteX17" fmla="*/ 4270133 w 4270133"/>
              <a:gd name="connsiteY17" fmla="*/ 0 h 6858000"/>
              <a:gd name="connsiteX18" fmla="*/ 4270133 w 4270133"/>
              <a:gd name="connsiteY18" fmla="*/ 6858000 h 6858000"/>
              <a:gd name="connsiteX19" fmla="*/ 0 w 4270133"/>
              <a:gd name="connsiteY19" fmla="*/ 6858000 h 6858000"/>
              <a:gd name="connsiteX20" fmla="*/ 0 w 4270133"/>
              <a:gd name="connsiteY20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702503 w 4270133"/>
              <a:gd name="connsiteY10" fmla="*/ 349989 h 6858000"/>
              <a:gd name="connsiteX11" fmla="*/ 3490413 w 4270133"/>
              <a:gd name="connsiteY11" fmla="*/ 571943 h 6858000"/>
              <a:gd name="connsiteX12" fmla="*/ 3702503 w 4270133"/>
              <a:gd name="connsiteY12" fmla="*/ 793897 h 6858000"/>
              <a:gd name="connsiteX13" fmla="*/ 3914592 w 4270133"/>
              <a:gd name="connsiteY13" fmla="*/ 571943 h 6858000"/>
              <a:gd name="connsiteX14" fmla="*/ 3702503 w 4270133"/>
              <a:gd name="connsiteY14" fmla="*/ 349989 h 6858000"/>
              <a:gd name="connsiteX15" fmla="*/ 0 w 4270133"/>
              <a:gd name="connsiteY15" fmla="*/ 0 h 6858000"/>
              <a:gd name="connsiteX16" fmla="*/ 4270133 w 4270133"/>
              <a:gd name="connsiteY16" fmla="*/ 0 h 6858000"/>
              <a:gd name="connsiteX17" fmla="*/ 4270133 w 4270133"/>
              <a:gd name="connsiteY17" fmla="*/ 6858000 h 6858000"/>
              <a:gd name="connsiteX18" fmla="*/ 0 w 4270133"/>
              <a:gd name="connsiteY18" fmla="*/ 6858000 h 6858000"/>
              <a:gd name="connsiteX19" fmla="*/ 0 w 4270133"/>
              <a:gd name="connsiteY19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572075 w 4270133"/>
              <a:gd name="connsiteY8" fmla="*/ 500271 h 6858000"/>
              <a:gd name="connsiteX9" fmla="*/ 3702503 w 4270133"/>
              <a:gd name="connsiteY9" fmla="*/ 349989 h 6858000"/>
              <a:gd name="connsiteX10" fmla="*/ 3490413 w 4270133"/>
              <a:gd name="connsiteY10" fmla="*/ 571943 h 6858000"/>
              <a:gd name="connsiteX11" fmla="*/ 3702503 w 4270133"/>
              <a:gd name="connsiteY11" fmla="*/ 793897 h 6858000"/>
              <a:gd name="connsiteX12" fmla="*/ 3914592 w 4270133"/>
              <a:gd name="connsiteY12" fmla="*/ 571943 h 6858000"/>
              <a:gd name="connsiteX13" fmla="*/ 3702503 w 4270133"/>
              <a:gd name="connsiteY13" fmla="*/ 349989 h 6858000"/>
              <a:gd name="connsiteX14" fmla="*/ 0 w 4270133"/>
              <a:gd name="connsiteY14" fmla="*/ 0 h 6858000"/>
              <a:gd name="connsiteX15" fmla="*/ 4270133 w 4270133"/>
              <a:gd name="connsiteY15" fmla="*/ 0 h 6858000"/>
              <a:gd name="connsiteX16" fmla="*/ 4270133 w 4270133"/>
              <a:gd name="connsiteY16" fmla="*/ 6858000 h 6858000"/>
              <a:gd name="connsiteX17" fmla="*/ 0 w 4270133"/>
              <a:gd name="connsiteY17" fmla="*/ 6858000 h 6858000"/>
              <a:gd name="connsiteX18" fmla="*/ 0 w 4270133"/>
              <a:gd name="connsiteY18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702503 w 4270133"/>
              <a:gd name="connsiteY8" fmla="*/ 349989 h 6858000"/>
              <a:gd name="connsiteX9" fmla="*/ 3490413 w 4270133"/>
              <a:gd name="connsiteY9" fmla="*/ 571943 h 6858000"/>
              <a:gd name="connsiteX10" fmla="*/ 3702503 w 4270133"/>
              <a:gd name="connsiteY10" fmla="*/ 793897 h 6858000"/>
              <a:gd name="connsiteX11" fmla="*/ 3914592 w 4270133"/>
              <a:gd name="connsiteY11" fmla="*/ 571943 h 6858000"/>
              <a:gd name="connsiteX12" fmla="*/ 3702503 w 4270133"/>
              <a:gd name="connsiteY12" fmla="*/ 349989 h 6858000"/>
              <a:gd name="connsiteX13" fmla="*/ 0 w 4270133"/>
              <a:gd name="connsiteY13" fmla="*/ 0 h 6858000"/>
              <a:gd name="connsiteX14" fmla="*/ 4270133 w 4270133"/>
              <a:gd name="connsiteY14" fmla="*/ 0 h 6858000"/>
              <a:gd name="connsiteX15" fmla="*/ 4270133 w 4270133"/>
              <a:gd name="connsiteY15" fmla="*/ 6858000 h 6858000"/>
              <a:gd name="connsiteX16" fmla="*/ 0 w 4270133"/>
              <a:gd name="connsiteY16" fmla="*/ 6858000 h 6858000"/>
              <a:gd name="connsiteX17" fmla="*/ 0 w 4270133"/>
              <a:gd name="connsiteY17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58488 w 4270133"/>
              <a:gd name="connsiteY5" fmla="*/ 524982 h 6858000"/>
              <a:gd name="connsiteX6" fmla="*/ 3557828 w 4270133"/>
              <a:gd name="connsiteY6" fmla="*/ 521721 h 6858000"/>
              <a:gd name="connsiteX7" fmla="*/ 3702503 w 4270133"/>
              <a:gd name="connsiteY7" fmla="*/ 349989 h 6858000"/>
              <a:gd name="connsiteX8" fmla="*/ 3490413 w 4270133"/>
              <a:gd name="connsiteY8" fmla="*/ 571943 h 6858000"/>
              <a:gd name="connsiteX9" fmla="*/ 3702503 w 4270133"/>
              <a:gd name="connsiteY9" fmla="*/ 793897 h 6858000"/>
              <a:gd name="connsiteX10" fmla="*/ 3914592 w 4270133"/>
              <a:gd name="connsiteY10" fmla="*/ 571943 h 6858000"/>
              <a:gd name="connsiteX11" fmla="*/ 3702503 w 4270133"/>
              <a:gd name="connsiteY11" fmla="*/ 349989 h 6858000"/>
              <a:gd name="connsiteX12" fmla="*/ 0 w 4270133"/>
              <a:gd name="connsiteY12" fmla="*/ 0 h 6858000"/>
              <a:gd name="connsiteX13" fmla="*/ 4270133 w 4270133"/>
              <a:gd name="connsiteY13" fmla="*/ 0 h 6858000"/>
              <a:gd name="connsiteX14" fmla="*/ 4270133 w 4270133"/>
              <a:gd name="connsiteY14" fmla="*/ 6858000 h 6858000"/>
              <a:gd name="connsiteX15" fmla="*/ 0 w 4270133"/>
              <a:gd name="connsiteY15" fmla="*/ 6858000 h 6858000"/>
              <a:gd name="connsiteX16" fmla="*/ 0 w 4270133"/>
              <a:gd name="connsiteY16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58488 w 4270133"/>
              <a:gd name="connsiteY4" fmla="*/ 524982 h 6858000"/>
              <a:gd name="connsiteX5" fmla="*/ 3557828 w 4270133"/>
              <a:gd name="connsiteY5" fmla="*/ 521721 h 6858000"/>
              <a:gd name="connsiteX6" fmla="*/ 3702503 w 4270133"/>
              <a:gd name="connsiteY6" fmla="*/ 349989 h 6858000"/>
              <a:gd name="connsiteX7" fmla="*/ 3490413 w 4270133"/>
              <a:gd name="connsiteY7" fmla="*/ 571943 h 6858000"/>
              <a:gd name="connsiteX8" fmla="*/ 3702503 w 4270133"/>
              <a:gd name="connsiteY8" fmla="*/ 793897 h 6858000"/>
              <a:gd name="connsiteX9" fmla="*/ 3914592 w 4270133"/>
              <a:gd name="connsiteY9" fmla="*/ 571943 h 6858000"/>
              <a:gd name="connsiteX10" fmla="*/ 3702503 w 4270133"/>
              <a:gd name="connsiteY10" fmla="*/ 349989 h 6858000"/>
              <a:gd name="connsiteX11" fmla="*/ 0 w 4270133"/>
              <a:gd name="connsiteY11" fmla="*/ 0 h 6858000"/>
              <a:gd name="connsiteX12" fmla="*/ 4270133 w 4270133"/>
              <a:gd name="connsiteY12" fmla="*/ 0 h 6858000"/>
              <a:gd name="connsiteX13" fmla="*/ 4270133 w 4270133"/>
              <a:gd name="connsiteY13" fmla="*/ 6858000 h 6858000"/>
              <a:gd name="connsiteX14" fmla="*/ 0 w 4270133"/>
              <a:gd name="connsiteY14" fmla="*/ 6858000 h 6858000"/>
              <a:gd name="connsiteX15" fmla="*/ 0 w 4270133"/>
              <a:gd name="connsiteY15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60059 w 4270133"/>
              <a:gd name="connsiteY2" fmla="*/ 615325 h 6858000"/>
              <a:gd name="connsiteX3" fmla="*/ 3558488 w 4270133"/>
              <a:gd name="connsiteY3" fmla="*/ 524982 h 6858000"/>
              <a:gd name="connsiteX4" fmla="*/ 3557828 w 4270133"/>
              <a:gd name="connsiteY4" fmla="*/ 521721 h 6858000"/>
              <a:gd name="connsiteX5" fmla="*/ 3702503 w 4270133"/>
              <a:gd name="connsiteY5" fmla="*/ 349989 h 6858000"/>
              <a:gd name="connsiteX6" fmla="*/ 3490413 w 4270133"/>
              <a:gd name="connsiteY6" fmla="*/ 571943 h 6858000"/>
              <a:gd name="connsiteX7" fmla="*/ 3702503 w 4270133"/>
              <a:gd name="connsiteY7" fmla="*/ 793897 h 6858000"/>
              <a:gd name="connsiteX8" fmla="*/ 3914592 w 4270133"/>
              <a:gd name="connsiteY8" fmla="*/ 571943 h 6858000"/>
              <a:gd name="connsiteX9" fmla="*/ 3702503 w 4270133"/>
              <a:gd name="connsiteY9" fmla="*/ 349989 h 6858000"/>
              <a:gd name="connsiteX10" fmla="*/ 0 w 4270133"/>
              <a:gd name="connsiteY10" fmla="*/ 0 h 6858000"/>
              <a:gd name="connsiteX11" fmla="*/ 4270133 w 4270133"/>
              <a:gd name="connsiteY11" fmla="*/ 0 h 6858000"/>
              <a:gd name="connsiteX12" fmla="*/ 4270133 w 4270133"/>
              <a:gd name="connsiteY12" fmla="*/ 6858000 h 6858000"/>
              <a:gd name="connsiteX13" fmla="*/ 0 w 4270133"/>
              <a:gd name="connsiteY13" fmla="*/ 6858000 h 6858000"/>
              <a:gd name="connsiteX14" fmla="*/ 0 w 4270133"/>
              <a:gd name="connsiteY14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58488 w 4270133"/>
              <a:gd name="connsiteY2" fmla="*/ 524982 h 6858000"/>
              <a:gd name="connsiteX3" fmla="*/ 3557828 w 4270133"/>
              <a:gd name="connsiteY3" fmla="*/ 521721 h 6858000"/>
              <a:gd name="connsiteX4" fmla="*/ 3702503 w 4270133"/>
              <a:gd name="connsiteY4" fmla="*/ 349989 h 6858000"/>
              <a:gd name="connsiteX5" fmla="*/ 3490413 w 4270133"/>
              <a:gd name="connsiteY5" fmla="*/ 571943 h 6858000"/>
              <a:gd name="connsiteX6" fmla="*/ 3702503 w 4270133"/>
              <a:gd name="connsiteY6" fmla="*/ 793897 h 6858000"/>
              <a:gd name="connsiteX7" fmla="*/ 3914592 w 4270133"/>
              <a:gd name="connsiteY7" fmla="*/ 571943 h 6858000"/>
              <a:gd name="connsiteX8" fmla="*/ 3702503 w 4270133"/>
              <a:gd name="connsiteY8" fmla="*/ 349989 h 6858000"/>
              <a:gd name="connsiteX9" fmla="*/ 0 w 4270133"/>
              <a:gd name="connsiteY9" fmla="*/ 0 h 6858000"/>
              <a:gd name="connsiteX10" fmla="*/ 4270133 w 4270133"/>
              <a:gd name="connsiteY10" fmla="*/ 0 h 6858000"/>
              <a:gd name="connsiteX11" fmla="*/ 4270133 w 4270133"/>
              <a:gd name="connsiteY11" fmla="*/ 6858000 h 6858000"/>
              <a:gd name="connsiteX12" fmla="*/ 0 w 4270133"/>
              <a:gd name="connsiteY12" fmla="*/ 6858000 h 6858000"/>
              <a:gd name="connsiteX13" fmla="*/ 0 w 4270133"/>
              <a:gd name="connsiteY13" fmla="*/ 0 h 6858000"/>
              <a:gd name="connsiteX0" fmla="*/ 3557828 w 4270133"/>
              <a:gd name="connsiteY0" fmla="*/ 521721 h 6858000"/>
              <a:gd name="connsiteX1" fmla="*/ 3558488 w 4270133"/>
              <a:gd name="connsiteY1" fmla="*/ 524982 h 6858000"/>
              <a:gd name="connsiteX2" fmla="*/ 3557828 w 4270133"/>
              <a:gd name="connsiteY2" fmla="*/ 521721 h 6858000"/>
              <a:gd name="connsiteX3" fmla="*/ 3702503 w 4270133"/>
              <a:gd name="connsiteY3" fmla="*/ 349989 h 6858000"/>
              <a:gd name="connsiteX4" fmla="*/ 3490413 w 4270133"/>
              <a:gd name="connsiteY4" fmla="*/ 571943 h 6858000"/>
              <a:gd name="connsiteX5" fmla="*/ 3702503 w 4270133"/>
              <a:gd name="connsiteY5" fmla="*/ 793897 h 6858000"/>
              <a:gd name="connsiteX6" fmla="*/ 3914592 w 4270133"/>
              <a:gd name="connsiteY6" fmla="*/ 571943 h 6858000"/>
              <a:gd name="connsiteX7" fmla="*/ 3702503 w 4270133"/>
              <a:gd name="connsiteY7" fmla="*/ 349989 h 6858000"/>
              <a:gd name="connsiteX8" fmla="*/ 0 w 4270133"/>
              <a:gd name="connsiteY8" fmla="*/ 0 h 6858000"/>
              <a:gd name="connsiteX9" fmla="*/ 4270133 w 4270133"/>
              <a:gd name="connsiteY9" fmla="*/ 0 h 6858000"/>
              <a:gd name="connsiteX10" fmla="*/ 4270133 w 4270133"/>
              <a:gd name="connsiteY10" fmla="*/ 6858000 h 6858000"/>
              <a:gd name="connsiteX11" fmla="*/ 0 w 4270133"/>
              <a:gd name="connsiteY11" fmla="*/ 6858000 h 6858000"/>
              <a:gd name="connsiteX12" fmla="*/ 0 w 4270133"/>
              <a:gd name="connsiteY12" fmla="*/ 0 h 6858000"/>
              <a:gd name="connsiteX0" fmla="*/ 3702503 w 4270133"/>
              <a:gd name="connsiteY0" fmla="*/ 349989 h 6858000"/>
              <a:gd name="connsiteX1" fmla="*/ 3490413 w 4270133"/>
              <a:gd name="connsiteY1" fmla="*/ 571943 h 6858000"/>
              <a:gd name="connsiteX2" fmla="*/ 3702503 w 4270133"/>
              <a:gd name="connsiteY2" fmla="*/ 793897 h 6858000"/>
              <a:gd name="connsiteX3" fmla="*/ 3914592 w 4270133"/>
              <a:gd name="connsiteY3" fmla="*/ 571943 h 6858000"/>
              <a:gd name="connsiteX4" fmla="*/ 3702503 w 4270133"/>
              <a:gd name="connsiteY4" fmla="*/ 349989 h 6858000"/>
              <a:gd name="connsiteX5" fmla="*/ 0 w 4270133"/>
              <a:gd name="connsiteY5" fmla="*/ 0 h 6858000"/>
              <a:gd name="connsiteX6" fmla="*/ 4270133 w 4270133"/>
              <a:gd name="connsiteY6" fmla="*/ 0 h 6858000"/>
              <a:gd name="connsiteX7" fmla="*/ 4270133 w 4270133"/>
              <a:gd name="connsiteY7" fmla="*/ 6858000 h 6858000"/>
              <a:gd name="connsiteX8" fmla="*/ 0 w 4270133"/>
              <a:gd name="connsiteY8" fmla="*/ 6858000 h 6858000"/>
              <a:gd name="connsiteX9" fmla="*/ 0 w 4270133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70133" h="6858000">
                <a:moveTo>
                  <a:pt x="3702503" y="349989"/>
                </a:moveTo>
                <a:cubicBezTo>
                  <a:pt x="3585369" y="349989"/>
                  <a:pt x="3490413" y="449361"/>
                  <a:pt x="3490413" y="571943"/>
                </a:cubicBezTo>
                <a:cubicBezTo>
                  <a:pt x="3490413" y="694525"/>
                  <a:pt x="3585369" y="793897"/>
                  <a:pt x="3702503" y="793897"/>
                </a:cubicBezTo>
                <a:cubicBezTo>
                  <a:pt x="3819636" y="793897"/>
                  <a:pt x="3914592" y="694525"/>
                  <a:pt x="3914592" y="571943"/>
                </a:cubicBezTo>
                <a:cubicBezTo>
                  <a:pt x="3914592" y="449361"/>
                  <a:pt x="3819636" y="349989"/>
                  <a:pt x="3702503" y="349989"/>
                </a:cubicBezTo>
                <a:close/>
                <a:moveTo>
                  <a:pt x="0" y="0"/>
                </a:moveTo>
                <a:lnTo>
                  <a:pt x="4270133" y="0"/>
                </a:lnTo>
                <a:lnTo>
                  <a:pt x="42701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651195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403" y="1246968"/>
            <a:ext cx="3856685" cy="109567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6403" y="2391415"/>
            <a:ext cx="3856685" cy="17160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8001889" y="1410176"/>
            <a:ext cx="3592703" cy="341153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7650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819647" y="308325"/>
            <a:ext cx="6238754" cy="6240460"/>
          </a:xfrm>
          <a:custGeom>
            <a:avLst/>
            <a:gdLst>
              <a:gd name="connsiteX0" fmla="*/ 3119377 w 6238754"/>
              <a:gd name="connsiteY0" fmla="*/ 1812290 h 6240460"/>
              <a:gd name="connsiteX1" fmla="*/ 1811438 w 6238754"/>
              <a:gd name="connsiteY1" fmla="*/ 3120229 h 6240460"/>
              <a:gd name="connsiteX2" fmla="*/ 3119377 w 6238754"/>
              <a:gd name="connsiteY2" fmla="*/ 4428168 h 6240460"/>
              <a:gd name="connsiteX3" fmla="*/ 4427316 w 6238754"/>
              <a:gd name="connsiteY3" fmla="*/ 3120229 h 6240460"/>
              <a:gd name="connsiteX4" fmla="*/ 3119377 w 6238754"/>
              <a:gd name="connsiteY4" fmla="*/ 1812290 h 6240460"/>
              <a:gd name="connsiteX5" fmla="*/ 3119377 w 6238754"/>
              <a:gd name="connsiteY5" fmla="*/ 0 h 6240460"/>
              <a:gd name="connsiteX6" fmla="*/ 6238754 w 6238754"/>
              <a:gd name="connsiteY6" fmla="*/ 3120230 h 6240460"/>
              <a:gd name="connsiteX7" fmla="*/ 3119377 w 6238754"/>
              <a:gd name="connsiteY7" fmla="*/ 6240460 h 6240460"/>
              <a:gd name="connsiteX8" fmla="*/ 0 w 6238754"/>
              <a:gd name="connsiteY8" fmla="*/ 3120230 h 6240460"/>
              <a:gd name="connsiteX9" fmla="*/ 3119377 w 6238754"/>
              <a:gd name="connsiteY9" fmla="*/ 0 h 62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754" h="6240460">
                <a:moveTo>
                  <a:pt x="3119377" y="1812290"/>
                </a:moveTo>
                <a:cubicBezTo>
                  <a:pt x="2397022" y="1812290"/>
                  <a:pt x="1811438" y="2397874"/>
                  <a:pt x="1811438" y="3120229"/>
                </a:cubicBezTo>
                <a:cubicBezTo>
                  <a:pt x="1811438" y="3842584"/>
                  <a:pt x="2397022" y="4428168"/>
                  <a:pt x="3119377" y="4428168"/>
                </a:cubicBezTo>
                <a:cubicBezTo>
                  <a:pt x="3841732" y="4428168"/>
                  <a:pt x="4427316" y="3842584"/>
                  <a:pt x="4427316" y="3120229"/>
                </a:cubicBezTo>
                <a:cubicBezTo>
                  <a:pt x="4427316" y="2397874"/>
                  <a:pt x="3841732" y="1812290"/>
                  <a:pt x="3119377" y="1812290"/>
                </a:cubicBezTo>
                <a:close/>
                <a:moveTo>
                  <a:pt x="3119377" y="0"/>
                </a:moveTo>
                <a:cubicBezTo>
                  <a:pt x="4842161" y="0"/>
                  <a:pt x="6238754" y="1396975"/>
                  <a:pt x="6238754" y="3120230"/>
                </a:cubicBezTo>
                <a:cubicBezTo>
                  <a:pt x="6238754" y="4843485"/>
                  <a:pt x="4842161" y="6240460"/>
                  <a:pt x="3119377" y="6240460"/>
                </a:cubicBezTo>
                <a:cubicBezTo>
                  <a:pt x="1396593" y="6240460"/>
                  <a:pt x="0" y="4843485"/>
                  <a:pt x="0" y="3120230"/>
                </a:cubicBezTo>
                <a:cubicBezTo>
                  <a:pt x="0" y="1396975"/>
                  <a:pt x="1396593" y="0"/>
                  <a:pt x="31193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2601606" cy="1600201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5796" y="5284935"/>
            <a:ext cx="1673724" cy="698036"/>
          </a:xfrm>
        </p:spPr>
        <p:txBody>
          <a:bodyPr/>
          <a:lstStyle>
            <a:lvl1pPr marL="0" indent="0">
              <a:buNone/>
              <a:defRPr sz="1100"/>
            </a:lvl1pPr>
            <a:lvl2pPr>
              <a:defRPr sz="2799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5217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4418214" cy="903289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5839968" y="0"/>
            <a:ext cx="6352032" cy="3584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839968" y="3584448"/>
            <a:ext cx="6352032" cy="3273552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4418214" cy="171608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tx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855709" y="4241695"/>
            <a:ext cx="2568503" cy="17129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0438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624059 w 12192000"/>
              <a:gd name="connsiteY2" fmla="*/ 793897 h 6858000"/>
              <a:gd name="connsiteX3" fmla="*/ 11836459 w 12192000"/>
              <a:gd name="connsiteY3" fmla="*/ 571943 h 6858000"/>
              <a:gd name="connsiteX4" fmla="*/ 11624059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836459 w 12192000"/>
              <a:gd name="connsiteY2" fmla="*/ 571943 h 6858000"/>
              <a:gd name="connsiteX3" fmla="*/ 11624059 w 12192000"/>
              <a:gd name="connsiteY3" fmla="*/ 349989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624059 w 12192000"/>
              <a:gd name="connsiteY2" fmla="*/ 349989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9802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45"/>
          <p:cNvSpPr>
            <a:spLocks noGrp="1"/>
          </p:cNvSpPr>
          <p:nvPr>
            <p:ph type="pic" idx="24"/>
          </p:nvPr>
        </p:nvSpPr>
        <p:spPr>
          <a:xfrm>
            <a:off x="0" y="3307976"/>
            <a:ext cx="12192000" cy="3550024"/>
          </a:xfrm>
          <a:custGeom>
            <a:avLst/>
            <a:gdLst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8895 w 2437200"/>
              <a:gd name="connsiteY2" fmla="*/ 172995 h 2437200"/>
              <a:gd name="connsiteX3" fmla="*/ 2188305 w 2437200"/>
              <a:gd name="connsiteY3" fmla="*/ 172995 h 2437200"/>
              <a:gd name="connsiteX4" fmla="*/ 2188305 w 2437200"/>
              <a:gd name="connsiteY4" fmla="*/ 0 h 2437200"/>
              <a:gd name="connsiteX5" fmla="*/ 2437200 w 2437200"/>
              <a:gd name="connsiteY5" fmla="*/ 0 h 2437200"/>
              <a:gd name="connsiteX6" fmla="*/ 2437200 w 2437200"/>
              <a:gd name="connsiteY6" fmla="*/ 2437200 h 2437200"/>
              <a:gd name="connsiteX7" fmla="*/ 0 w 2437200"/>
              <a:gd name="connsiteY7" fmla="*/ 243720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172995 h 2437200"/>
              <a:gd name="connsiteX3" fmla="*/ 2188305 w 2437200"/>
              <a:gd name="connsiteY3" fmla="*/ 0 h 2437200"/>
              <a:gd name="connsiteX4" fmla="*/ 2437200 w 2437200"/>
              <a:gd name="connsiteY4" fmla="*/ 0 h 2437200"/>
              <a:gd name="connsiteX5" fmla="*/ 2437200 w 2437200"/>
              <a:gd name="connsiteY5" fmla="*/ 2437200 h 2437200"/>
              <a:gd name="connsiteX6" fmla="*/ 0 w 2437200"/>
              <a:gd name="connsiteY6" fmla="*/ 2437200 h 2437200"/>
              <a:gd name="connsiteX7" fmla="*/ 0 w 2437200"/>
              <a:gd name="connsiteY7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0 h 2437200"/>
              <a:gd name="connsiteX3" fmla="*/ 2437200 w 2437200"/>
              <a:gd name="connsiteY3" fmla="*/ 0 h 2437200"/>
              <a:gd name="connsiteX4" fmla="*/ 2437200 w 2437200"/>
              <a:gd name="connsiteY4" fmla="*/ 2437200 h 2437200"/>
              <a:gd name="connsiteX5" fmla="*/ 0 w 2437200"/>
              <a:gd name="connsiteY5" fmla="*/ 2437200 h 2437200"/>
              <a:gd name="connsiteX6" fmla="*/ 0 w 2437200"/>
              <a:gd name="connsiteY6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37200 w 2437200"/>
              <a:gd name="connsiteY2" fmla="*/ 0 h 2437200"/>
              <a:gd name="connsiteX3" fmla="*/ 2437200 w 2437200"/>
              <a:gd name="connsiteY3" fmla="*/ 2437200 h 2437200"/>
              <a:gd name="connsiteX4" fmla="*/ 0 w 2437200"/>
              <a:gd name="connsiteY4" fmla="*/ 2437200 h 2437200"/>
              <a:gd name="connsiteX5" fmla="*/ 0 w 2437200"/>
              <a:gd name="connsiteY5" fmla="*/ 0 h 2437200"/>
              <a:gd name="connsiteX0" fmla="*/ 0 w 2437200"/>
              <a:gd name="connsiteY0" fmla="*/ 0 h 2437200"/>
              <a:gd name="connsiteX1" fmla="*/ 2437200 w 2437200"/>
              <a:gd name="connsiteY1" fmla="*/ 0 h 2437200"/>
              <a:gd name="connsiteX2" fmla="*/ 2437200 w 2437200"/>
              <a:gd name="connsiteY2" fmla="*/ 2437200 h 2437200"/>
              <a:gd name="connsiteX3" fmla="*/ 0 w 2437200"/>
              <a:gd name="connsiteY3" fmla="*/ 2437200 h 2437200"/>
              <a:gd name="connsiteX4" fmla="*/ 0 w 2437200"/>
              <a:gd name="connsiteY4" fmla="*/ 0 h 24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200" h="2437200">
                <a:moveTo>
                  <a:pt x="0" y="0"/>
                </a:moveTo>
                <a:lnTo>
                  <a:pt x="2437200" y="0"/>
                </a:lnTo>
                <a:lnTo>
                  <a:pt x="2437200" y="2437200"/>
                </a:lnTo>
                <a:lnTo>
                  <a:pt x="0" y="2437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30797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7632454" cy="903289"/>
          </a:xfrm>
        </p:spPr>
        <p:txBody>
          <a:bodyPr anchor="t">
            <a:noAutofit/>
          </a:bodyPr>
          <a:lstStyle>
            <a:lvl1pPr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7632454" cy="73845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794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8924544" y="403555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6052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5054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7455" y="6610588"/>
            <a:ext cx="8469167" cy="2624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6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924543" y="4035552"/>
            <a:ext cx="3267456" cy="2822448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4041422"/>
            <a:ext cx="3262490" cy="2847574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2489" y="6610588"/>
            <a:ext cx="8474133" cy="236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_Ri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924542" y="4035552"/>
            <a:ext cx="3267457" cy="282244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41422"/>
            <a:ext cx="3267455" cy="281657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67455" y="6610588"/>
            <a:ext cx="8469167" cy="236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Ba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82368" y="0"/>
            <a:ext cx="10009632" cy="6858000"/>
          </a:xfrm>
          <a:custGeom>
            <a:avLst/>
            <a:gdLst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450832 w 10009632"/>
              <a:gd name="connsiteY38" fmla="*/ 641350 h 6858000"/>
              <a:gd name="connsiteX39" fmla="*/ 9325209 w 10009632"/>
              <a:gd name="connsiteY39" fmla="*/ 641481 h 6858000"/>
              <a:gd name="connsiteX40" fmla="*/ 9299558 w 10009632"/>
              <a:gd name="connsiteY40" fmla="*/ 615325 h 6858000"/>
              <a:gd name="connsiteX41" fmla="*/ 9299558 w 10009632"/>
              <a:gd name="connsiteY41" fmla="*/ 611858 h 6858000"/>
              <a:gd name="connsiteX42" fmla="*/ 9299558 w 10009632"/>
              <a:gd name="connsiteY42" fmla="*/ 609076 h 6858000"/>
              <a:gd name="connsiteX43" fmla="*/ 9299557 w 10009632"/>
              <a:gd name="connsiteY43" fmla="*/ 609076 h 6858000"/>
              <a:gd name="connsiteX44" fmla="*/ 9297987 w 10009632"/>
              <a:gd name="connsiteY44" fmla="*/ 524982 h 6858000"/>
              <a:gd name="connsiteX45" fmla="*/ 9297327 w 10009632"/>
              <a:gd name="connsiteY45" fmla="*/ 521721 h 6858000"/>
              <a:gd name="connsiteX46" fmla="*/ 9311574 w 10009632"/>
              <a:gd name="connsiteY46" fmla="*/ 500271 h 6858000"/>
              <a:gd name="connsiteX47" fmla="*/ 9319005 w 10009632"/>
              <a:gd name="connsiteY47" fmla="*/ 498774 h 6858000"/>
              <a:gd name="connsiteX48" fmla="*/ 9318981 w 10009632"/>
              <a:gd name="connsiteY48" fmla="*/ 498442 h 6858000"/>
              <a:gd name="connsiteX49" fmla="*/ 9346322 w 10009632"/>
              <a:gd name="connsiteY49" fmla="*/ 495886 h 6858000"/>
              <a:gd name="connsiteX50" fmla="*/ 9356813 w 10009632"/>
              <a:gd name="connsiteY50" fmla="*/ 495676 h 6858000"/>
              <a:gd name="connsiteX51" fmla="*/ 9356893 w 10009632"/>
              <a:gd name="connsiteY51" fmla="*/ 495660 h 6858000"/>
              <a:gd name="connsiteX52" fmla="*/ 9356959 w 10009632"/>
              <a:gd name="connsiteY52" fmla="*/ 495673 h 6858000"/>
              <a:gd name="connsiteX53" fmla="*/ 9357631 w 10009632"/>
              <a:gd name="connsiteY53" fmla="*/ 495659 h 6858000"/>
              <a:gd name="connsiteX54" fmla="*/ 9442002 w 10009632"/>
              <a:gd name="connsiteY54" fmla="*/ 349989 h 6858000"/>
              <a:gd name="connsiteX55" fmla="*/ 9229912 w 10009632"/>
              <a:gd name="connsiteY55" fmla="*/ 571943 h 6858000"/>
              <a:gd name="connsiteX56" fmla="*/ 9442002 w 10009632"/>
              <a:gd name="connsiteY56" fmla="*/ 793897 h 6858000"/>
              <a:gd name="connsiteX57" fmla="*/ 9654091 w 10009632"/>
              <a:gd name="connsiteY57" fmla="*/ 571943 h 6858000"/>
              <a:gd name="connsiteX58" fmla="*/ 9442002 w 10009632"/>
              <a:gd name="connsiteY58" fmla="*/ 349989 h 6858000"/>
              <a:gd name="connsiteX59" fmla="*/ 0 w 10009632"/>
              <a:gd name="connsiteY59" fmla="*/ 0 h 6858000"/>
              <a:gd name="connsiteX60" fmla="*/ 10009632 w 10009632"/>
              <a:gd name="connsiteY60" fmla="*/ 0 h 6858000"/>
              <a:gd name="connsiteX61" fmla="*/ 10009632 w 10009632"/>
              <a:gd name="connsiteY61" fmla="*/ 6858000 h 6858000"/>
              <a:gd name="connsiteX62" fmla="*/ 0 w 10009632"/>
              <a:gd name="connsiteY62" fmla="*/ 6858000 h 6858000"/>
              <a:gd name="connsiteX63" fmla="*/ 0 w 10009632"/>
              <a:gd name="connsiteY63" fmla="*/ 6083809 h 6858000"/>
              <a:gd name="connsiteX64" fmla="*/ 1536192 w 10009632"/>
              <a:gd name="connsiteY64" fmla="*/ 6083809 h 6858000"/>
              <a:gd name="connsiteX65" fmla="*/ 1536192 w 10009632"/>
              <a:gd name="connsiteY65" fmla="*/ 743713 h 6858000"/>
              <a:gd name="connsiteX66" fmla="*/ 0 w 10009632"/>
              <a:gd name="connsiteY66" fmla="*/ 743713 h 6858000"/>
              <a:gd name="connsiteX67" fmla="*/ 0 w 10009632"/>
              <a:gd name="connsiteY6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357631 w 10009632"/>
              <a:gd name="connsiteY52" fmla="*/ 495659 h 6858000"/>
              <a:gd name="connsiteX53" fmla="*/ 9442002 w 10009632"/>
              <a:gd name="connsiteY53" fmla="*/ 349989 h 6858000"/>
              <a:gd name="connsiteX54" fmla="*/ 9229912 w 10009632"/>
              <a:gd name="connsiteY54" fmla="*/ 571943 h 6858000"/>
              <a:gd name="connsiteX55" fmla="*/ 9442002 w 10009632"/>
              <a:gd name="connsiteY55" fmla="*/ 793897 h 6858000"/>
              <a:gd name="connsiteX56" fmla="*/ 9654091 w 10009632"/>
              <a:gd name="connsiteY56" fmla="*/ 571943 h 6858000"/>
              <a:gd name="connsiteX57" fmla="*/ 9442002 w 10009632"/>
              <a:gd name="connsiteY57" fmla="*/ 349989 h 6858000"/>
              <a:gd name="connsiteX58" fmla="*/ 0 w 10009632"/>
              <a:gd name="connsiteY58" fmla="*/ 0 h 6858000"/>
              <a:gd name="connsiteX59" fmla="*/ 10009632 w 10009632"/>
              <a:gd name="connsiteY59" fmla="*/ 0 h 6858000"/>
              <a:gd name="connsiteX60" fmla="*/ 10009632 w 10009632"/>
              <a:gd name="connsiteY60" fmla="*/ 6858000 h 6858000"/>
              <a:gd name="connsiteX61" fmla="*/ 0 w 10009632"/>
              <a:gd name="connsiteY61" fmla="*/ 6858000 h 6858000"/>
              <a:gd name="connsiteX62" fmla="*/ 0 w 10009632"/>
              <a:gd name="connsiteY62" fmla="*/ 6083809 h 6858000"/>
              <a:gd name="connsiteX63" fmla="*/ 1536192 w 10009632"/>
              <a:gd name="connsiteY63" fmla="*/ 6083809 h 6858000"/>
              <a:gd name="connsiteX64" fmla="*/ 1536192 w 10009632"/>
              <a:gd name="connsiteY64" fmla="*/ 743713 h 6858000"/>
              <a:gd name="connsiteX65" fmla="*/ 0 w 10009632"/>
              <a:gd name="connsiteY65" fmla="*/ 743713 h 6858000"/>
              <a:gd name="connsiteX66" fmla="*/ 0 w 10009632"/>
              <a:gd name="connsiteY6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325209 w 10009632"/>
              <a:gd name="connsiteY37" fmla="*/ 641481 h 6858000"/>
              <a:gd name="connsiteX38" fmla="*/ 9299558 w 10009632"/>
              <a:gd name="connsiteY38" fmla="*/ 615325 h 6858000"/>
              <a:gd name="connsiteX39" fmla="*/ 9299558 w 10009632"/>
              <a:gd name="connsiteY39" fmla="*/ 611858 h 6858000"/>
              <a:gd name="connsiteX40" fmla="*/ 9299558 w 10009632"/>
              <a:gd name="connsiteY40" fmla="*/ 609076 h 6858000"/>
              <a:gd name="connsiteX41" fmla="*/ 9299557 w 10009632"/>
              <a:gd name="connsiteY41" fmla="*/ 609076 h 6858000"/>
              <a:gd name="connsiteX42" fmla="*/ 9297987 w 10009632"/>
              <a:gd name="connsiteY42" fmla="*/ 524982 h 6858000"/>
              <a:gd name="connsiteX43" fmla="*/ 9297327 w 10009632"/>
              <a:gd name="connsiteY43" fmla="*/ 521721 h 6858000"/>
              <a:gd name="connsiteX44" fmla="*/ 9311574 w 10009632"/>
              <a:gd name="connsiteY44" fmla="*/ 500271 h 6858000"/>
              <a:gd name="connsiteX45" fmla="*/ 9319005 w 10009632"/>
              <a:gd name="connsiteY45" fmla="*/ 498774 h 6858000"/>
              <a:gd name="connsiteX46" fmla="*/ 9318981 w 10009632"/>
              <a:gd name="connsiteY46" fmla="*/ 498442 h 6858000"/>
              <a:gd name="connsiteX47" fmla="*/ 9346322 w 10009632"/>
              <a:gd name="connsiteY47" fmla="*/ 495886 h 6858000"/>
              <a:gd name="connsiteX48" fmla="*/ 9356813 w 10009632"/>
              <a:gd name="connsiteY48" fmla="*/ 495676 h 6858000"/>
              <a:gd name="connsiteX49" fmla="*/ 9356893 w 10009632"/>
              <a:gd name="connsiteY49" fmla="*/ 495660 h 6858000"/>
              <a:gd name="connsiteX50" fmla="*/ 9356959 w 10009632"/>
              <a:gd name="connsiteY50" fmla="*/ 495673 h 6858000"/>
              <a:gd name="connsiteX51" fmla="*/ 9357631 w 10009632"/>
              <a:gd name="connsiteY51" fmla="*/ 495659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65" fmla="*/ 0 w 10009632"/>
              <a:gd name="connsiteY6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325209 w 10009632"/>
              <a:gd name="connsiteY36" fmla="*/ 641481 h 6858000"/>
              <a:gd name="connsiteX37" fmla="*/ 9299558 w 10009632"/>
              <a:gd name="connsiteY37" fmla="*/ 615325 h 6858000"/>
              <a:gd name="connsiteX38" fmla="*/ 9299558 w 10009632"/>
              <a:gd name="connsiteY38" fmla="*/ 611858 h 6858000"/>
              <a:gd name="connsiteX39" fmla="*/ 9299558 w 10009632"/>
              <a:gd name="connsiteY39" fmla="*/ 609076 h 6858000"/>
              <a:gd name="connsiteX40" fmla="*/ 9299557 w 10009632"/>
              <a:gd name="connsiteY40" fmla="*/ 609076 h 6858000"/>
              <a:gd name="connsiteX41" fmla="*/ 9297987 w 10009632"/>
              <a:gd name="connsiteY41" fmla="*/ 524982 h 6858000"/>
              <a:gd name="connsiteX42" fmla="*/ 9297327 w 10009632"/>
              <a:gd name="connsiteY42" fmla="*/ 521721 h 6858000"/>
              <a:gd name="connsiteX43" fmla="*/ 9311574 w 10009632"/>
              <a:gd name="connsiteY43" fmla="*/ 500271 h 6858000"/>
              <a:gd name="connsiteX44" fmla="*/ 9319005 w 10009632"/>
              <a:gd name="connsiteY44" fmla="*/ 498774 h 6858000"/>
              <a:gd name="connsiteX45" fmla="*/ 9318981 w 10009632"/>
              <a:gd name="connsiteY45" fmla="*/ 498442 h 6858000"/>
              <a:gd name="connsiteX46" fmla="*/ 9346322 w 10009632"/>
              <a:gd name="connsiteY46" fmla="*/ 495886 h 6858000"/>
              <a:gd name="connsiteX47" fmla="*/ 9356813 w 10009632"/>
              <a:gd name="connsiteY47" fmla="*/ 495676 h 6858000"/>
              <a:gd name="connsiteX48" fmla="*/ 9356893 w 10009632"/>
              <a:gd name="connsiteY48" fmla="*/ 495660 h 6858000"/>
              <a:gd name="connsiteX49" fmla="*/ 9356959 w 10009632"/>
              <a:gd name="connsiteY49" fmla="*/ 495673 h 6858000"/>
              <a:gd name="connsiteX50" fmla="*/ 9357631 w 10009632"/>
              <a:gd name="connsiteY50" fmla="*/ 495659 h 6858000"/>
              <a:gd name="connsiteX51" fmla="*/ 9442002 w 10009632"/>
              <a:gd name="connsiteY51" fmla="*/ 349989 h 6858000"/>
              <a:gd name="connsiteX52" fmla="*/ 9229912 w 10009632"/>
              <a:gd name="connsiteY52" fmla="*/ 571943 h 6858000"/>
              <a:gd name="connsiteX53" fmla="*/ 9442002 w 10009632"/>
              <a:gd name="connsiteY53" fmla="*/ 793897 h 6858000"/>
              <a:gd name="connsiteX54" fmla="*/ 9654091 w 10009632"/>
              <a:gd name="connsiteY54" fmla="*/ 571943 h 6858000"/>
              <a:gd name="connsiteX55" fmla="*/ 9442002 w 10009632"/>
              <a:gd name="connsiteY55" fmla="*/ 349989 h 6858000"/>
              <a:gd name="connsiteX56" fmla="*/ 0 w 10009632"/>
              <a:gd name="connsiteY56" fmla="*/ 0 h 6858000"/>
              <a:gd name="connsiteX57" fmla="*/ 10009632 w 10009632"/>
              <a:gd name="connsiteY57" fmla="*/ 0 h 6858000"/>
              <a:gd name="connsiteX58" fmla="*/ 10009632 w 10009632"/>
              <a:gd name="connsiteY58" fmla="*/ 6858000 h 6858000"/>
              <a:gd name="connsiteX59" fmla="*/ 0 w 10009632"/>
              <a:gd name="connsiteY59" fmla="*/ 6858000 h 6858000"/>
              <a:gd name="connsiteX60" fmla="*/ 0 w 10009632"/>
              <a:gd name="connsiteY60" fmla="*/ 6083809 h 6858000"/>
              <a:gd name="connsiteX61" fmla="*/ 1536192 w 10009632"/>
              <a:gd name="connsiteY61" fmla="*/ 6083809 h 6858000"/>
              <a:gd name="connsiteX62" fmla="*/ 1536192 w 10009632"/>
              <a:gd name="connsiteY62" fmla="*/ 743713 h 6858000"/>
              <a:gd name="connsiteX63" fmla="*/ 0 w 10009632"/>
              <a:gd name="connsiteY63" fmla="*/ 743713 h 6858000"/>
              <a:gd name="connsiteX64" fmla="*/ 0 w 10009632"/>
              <a:gd name="connsiteY6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325209 w 10009632"/>
              <a:gd name="connsiteY35" fmla="*/ 641481 h 6858000"/>
              <a:gd name="connsiteX36" fmla="*/ 9299558 w 10009632"/>
              <a:gd name="connsiteY36" fmla="*/ 615325 h 6858000"/>
              <a:gd name="connsiteX37" fmla="*/ 9299558 w 10009632"/>
              <a:gd name="connsiteY37" fmla="*/ 611858 h 6858000"/>
              <a:gd name="connsiteX38" fmla="*/ 9299558 w 10009632"/>
              <a:gd name="connsiteY38" fmla="*/ 609076 h 6858000"/>
              <a:gd name="connsiteX39" fmla="*/ 9299557 w 10009632"/>
              <a:gd name="connsiteY39" fmla="*/ 609076 h 6858000"/>
              <a:gd name="connsiteX40" fmla="*/ 9297987 w 10009632"/>
              <a:gd name="connsiteY40" fmla="*/ 524982 h 6858000"/>
              <a:gd name="connsiteX41" fmla="*/ 9297327 w 10009632"/>
              <a:gd name="connsiteY41" fmla="*/ 521721 h 6858000"/>
              <a:gd name="connsiteX42" fmla="*/ 9311574 w 10009632"/>
              <a:gd name="connsiteY42" fmla="*/ 500271 h 6858000"/>
              <a:gd name="connsiteX43" fmla="*/ 9319005 w 10009632"/>
              <a:gd name="connsiteY43" fmla="*/ 498774 h 6858000"/>
              <a:gd name="connsiteX44" fmla="*/ 9318981 w 10009632"/>
              <a:gd name="connsiteY44" fmla="*/ 498442 h 6858000"/>
              <a:gd name="connsiteX45" fmla="*/ 9346322 w 10009632"/>
              <a:gd name="connsiteY45" fmla="*/ 495886 h 6858000"/>
              <a:gd name="connsiteX46" fmla="*/ 9356813 w 10009632"/>
              <a:gd name="connsiteY46" fmla="*/ 495676 h 6858000"/>
              <a:gd name="connsiteX47" fmla="*/ 9356893 w 10009632"/>
              <a:gd name="connsiteY47" fmla="*/ 495660 h 6858000"/>
              <a:gd name="connsiteX48" fmla="*/ 9356959 w 10009632"/>
              <a:gd name="connsiteY48" fmla="*/ 495673 h 6858000"/>
              <a:gd name="connsiteX49" fmla="*/ 9357631 w 10009632"/>
              <a:gd name="connsiteY49" fmla="*/ 495659 h 6858000"/>
              <a:gd name="connsiteX50" fmla="*/ 9442002 w 10009632"/>
              <a:gd name="connsiteY50" fmla="*/ 349989 h 6858000"/>
              <a:gd name="connsiteX51" fmla="*/ 9229912 w 10009632"/>
              <a:gd name="connsiteY51" fmla="*/ 571943 h 6858000"/>
              <a:gd name="connsiteX52" fmla="*/ 9442002 w 10009632"/>
              <a:gd name="connsiteY52" fmla="*/ 793897 h 6858000"/>
              <a:gd name="connsiteX53" fmla="*/ 9654091 w 10009632"/>
              <a:gd name="connsiteY53" fmla="*/ 571943 h 6858000"/>
              <a:gd name="connsiteX54" fmla="*/ 9442002 w 10009632"/>
              <a:gd name="connsiteY54" fmla="*/ 349989 h 6858000"/>
              <a:gd name="connsiteX55" fmla="*/ 0 w 10009632"/>
              <a:gd name="connsiteY55" fmla="*/ 0 h 6858000"/>
              <a:gd name="connsiteX56" fmla="*/ 10009632 w 10009632"/>
              <a:gd name="connsiteY56" fmla="*/ 0 h 6858000"/>
              <a:gd name="connsiteX57" fmla="*/ 10009632 w 10009632"/>
              <a:gd name="connsiteY57" fmla="*/ 6858000 h 6858000"/>
              <a:gd name="connsiteX58" fmla="*/ 0 w 10009632"/>
              <a:gd name="connsiteY58" fmla="*/ 6858000 h 6858000"/>
              <a:gd name="connsiteX59" fmla="*/ 0 w 10009632"/>
              <a:gd name="connsiteY59" fmla="*/ 6083809 h 6858000"/>
              <a:gd name="connsiteX60" fmla="*/ 1536192 w 10009632"/>
              <a:gd name="connsiteY60" fmla="*/ 6083809 h 6858000"/>
              <a:gd name="connsiteX61" fmla="*/ 1536192 w 10009632"/>
              <a:gd name="connsiteY61" fmla="*/ 743713 h 6858000"/>
              <a:gd name="connsiteX62" fmla="*/ 0 w 10009632"/>
              <a:gd name="connsiteY62" fmla="*/ 743713 h 6858000"/>
              <a:gd name="connsiteX63" fmla="*/ 0 w 10009632"/>
              <a:gd name="connsiteY6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826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325209 w 10009632"/>
              <a:gd name="connsiteY33" fmla="*/ 641481 h 6858000"/>
              <a:gd name="connsiteX34" fmla="*/ 9299558 w 10009632"/>
              <a:gd name="connsiteY34" fmla="*/ 615325 h 6858000"/>
              <a:gd name="connsiteX35" fmla="*/ 9299558 w 10009632"/>
              <a:gd name="connsiteY35" fmla="*/ 611858 h 6858000"/>
              <a:gd name="connsiteX36" fmla="*/ 9299558 w 10009632"/>
              <a:gd name="connsiteY36" fmla="*/ 609076 h 6858000"/>
              <a:gd name="connsiteX37" fmla="*/ 9299557 w 10009632"/>
              <a:gd name="connsiteY37" fmla="*/ 609076 h 6858000"/>
              <a:gd name="connsiteX38" fmla="*/ 9297987 w 10009632"/>
              <a:gd name="connsiteY38" fmla="*/ 524982 h 6858000"/>
              <a:gd name="connsiteX39" fmla="*/ 9297327 w 10009632"/>
              <a:gd name="connsiteY39" fmla="*/ 521721 h 6858000"/>
              <a:gd name="connsiteX40" fmla="*/ 9311574 w 10009632"/>
              <a:gd name="connsiteY40" fmla="*/ 500271 h 6858000"/>
              <a:gd name="connsiteX41" fmla="*/ 9319005 w 10009632"/>
              <a:gd name="connsiteY41" fmla="*/ 498774 h 6858000"/>
              <a:gd name="connsiteX42" fmla="*/ 9318981 w 10009632"/>
              <a:gd name="connsiteY42" fmla="*/ 498442 h 6858000"/>
              <a:gd name="connsiteX43" fmla="*/ 9346322 w 10009632"/>
              <a:gd name="connsiteY43" fmla="*/ 495886 h 6858000"/>
              <a:gd name="connsiteX44" fmla="*/ 9356813 w 10009632"/>
              <a:gd name="connsiteY44" fmla="*/ 495676 h 6858000"/>
              <a:gd name="connsiteX45" fmla="*/ 9356893 w 10009632"/>
              <a:gd name="connsiteY45" fmla="*/ 495660 h 6858000"/>
              <a:gd name="connsiteX46" fmla="*/ 9356959 w 10009632"/>
              <a:gd name="connsiteY46" fmla="*/ 495673 h 6858000"/>
              <a:gd name="connsiteX47" fmla="*/ 9357631 w 10009632"/>
              <a:gd name="connsiteY47" fmla="*/ 495659 h 6858000"/>
              <a:gd name="connsiteX48" fmla="*/ 9442002 w 10009632"/>
              <a:gd name="connsiteY48" fmla="*/ 349989 h 6858000"/>
              <a:gd name="connsiteX49" fmla="*/ 9229912 w 10009632"/>
              <a:gd name="connsiteY49" fmla="*/ 571943 h 6858000"/>
              <a:gd name="connsiteX50" fmla="*/ 9442002 w 10009632"/>
              <a:gd name="connsiteY50" fmla="*/ 793897 h 6858000"/>
              <a:gd name="connsiteX51" fmla="*/ 9654091 w 10009632"/>
              <a:gd name="connsiteY51" fmla="*/ 571943 h 6858000"/>
              <a:gd name="connsiteX52" fmla="*/ 9442002 w 10009632"/>
              <a:gd name="connsiteY52" fmla="*/ 349989 h 6858000"/>
              <a:gd name="connsiteX53" fmla="*/ 0 w 10009632"/>
              <a:gd name="connsiteY53" fmla="*/ 0 h 6858000"/>
              <a:gd name="connsiteX54" fmla="*/ 10009632 w 10009632"/>
              <a:gd name="connsiteY54" fmla="*/ 0 h 6858000"/>
              <a:gd name="connsiteX55" fmla="*/ 10009632 w 10009632"/>
              <a:gd name="connsiteY55" fmla="*/ 6858000 h 6858000"/>
              <a:gd name="connsiteX56" fmla="*/ 0 w 10009632"/>
              <a:gd name="connsiteY56" fmla="*/ 6858000 h 6858000"/>
              <a:gd name="connsiteX57" fmla="*/ 0 w 10009632"/>
              <a:gd name="connsiteY57" fmla="*/ 6083809 h 6858000"/>
              <a:gd name="connsiteX58" fmla="*/ 1536192 w 10009632"/>
              <a:gd name="connsiteY58" fmla="*/ 6083809 h 6858000"/>
              <a:gd name="connsiteX59" fmla="*/ 1536192 w 10009632"/>
              <a:gd name="connsiteY59" fmla="*/ 743713 h 6858000"/>
              <a:gd name="connsiteX60" fmla="*/ 0 w 10009632"/>
              <a:gd name="connsiteY60" fmla="*/ 743713 h 6858000"/>
              <a:gd name="connsiteX61" fmla="*/ 0 w 10009632"/>
              <a:gd name="connsiteY6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325209 w 10009632"/>
              <a:gd name="connsiteY32" fmla="*/ 641481 h 6858000"/>
              <a:gd name="connsiteX33" fmla="*/ 9299558 w 10009632"/>
              <a:gd name="connsiteY33" fmla="*/ 615325 h 6858000"/>
              <a:gd name="connsiteX34" fmla="*/ 9299558 w 10009632"/>
              <a:gd name="connsiteY34" fmla="*/ 611858 h 6858000"/>
              <a:gd name="connsiteX35" fmla="*/ 9299558 w 10009632"/>
              <a:gd name="connsiteY35" fmla="*/ 609076 h 6858000"/>
              <a:gd name="connsiteX36" fmla="*/ 9299557 w 10009632"/>
              <a:gd name="connsiteY36" fmla="*/ 609076 h 6858000"/>
              <a:gd name="connsiteX37" fmla="*/ 9297987 w 10009632"/>
              <a:gd name="connsiteY37" fmla="*/ 524982 h 6858000"/>
              <a:gd name="connsiteX38" fmla="*/ 9297327 w 10009632"/>
              <a:gd name="connsiteY38" fmla="*/ 521721 h 6858000"/>
              <a:gd name="connsiteX39" fmla="*/ 9311574 w 10009632"/>
              <a:gd name="connsiteY39" fmla="*/ 500271 h 6858000"/>
              <a:gd name="connsiteX40" fmla="*/ 9319005 w 10009632"/>
              <a:gd name="connsiteY40" fmla="*/ 498774 h 6858000"/>
              <a:gd name="connsiteX41" fmla="*/ 9318981 w 10009632"/>
              <a:gd name="connsiteY41" fmla="*/ 498442 h 6858000"/>
              <a:gd name="connsiteX42" fmla="*/ 9346322 w 10009632"/>
              <a:gd name="connsiteY42" fmla="*/ 495886 h 6858000"/>
              <a:gd name="connsiteX43" fmla="*/ 9356813 w 10009632"/>
              <a:gd name="connsiteY43" fmla="*/ 495676 h 6858000"/>
              <a:gd name="connsiteX44" fmla="*/ 9356893 w 10009632"/>
              <a:gd name="connsiteY44" fmla="*/ 495660 h 6858000"/>
              <a:gd name="connsiteX45" fmla="*/ 9356959 w 10009632"/>
              <a:gd name="connsiteY45" fmla="*/ 495673 h 6858000"/>
              <a:gd name="connsiteX46" fmla="*/ 9357631 w 10009632"/>
              <a:gd name="connsiteY46" fmla="*/ 495659 h 6858000"/>
              <a:gd name="connsiteX47" fmla="*/ 9442002 w 10009632"/>
              <a:gd name="connsiteY47" fmla="*/ 349989 h 6858000"/>
              <a:gd name="connsiteX48" fmla="*/ 9229912 w 10009632"/>
              <a:gd name="connsiteY48" fmla="*/ 571943 h 6858000"/>
              <a:gd name="connsiteX49" fmla="*/ 9442002 w 10009632"/>
              <a:gd name="connsiteY49" fmla="*/ 793897 h 6858000"/>
              <a:gd name="connsiteX50" fmla="*/ 9654091 w 10009632"/>
              <a:gd name="connsiteY50" fmla="*/ 571943 h 6858000"/>
              <a:gd name="connsiteX51" fmla="*/ 9442002 w 10009632"/>
              <a:gd name="connsiteY51" fmla="*/ 349989 h 6858000"/>
              <a:gd name="connsiteX52" fmla="*/ 0 w 10009632"/>
              <a:gd name="connsiteY52" fmla="*/ 0 h 6858000"/>
              <a:gd name="connsiteX53" fmla="*/ 10009632 w 10009632"/>
              <a:gd name="connsiteY53" fmla="*/ 0 h 6858000"/>
              <a:gd name="connsiteX54" fmla="*/ 10009632 w 10009632"/>
              <a:gd name="connsiteY54" fmla="*/ 6858000 h 6858000"/>
              <a:gd name="connsiteX55" fmla="*/ 0 w 10009632"/>
              <a:gd name="connsiteY55" fmla="*/ 6858000 h 6858000"/>
              <a:gd name="connsiteX56" fmla="*/ 0 w 10009632"/>
              <a:gd name="connsiteY56" fmla="*/ 6083809 h 6858000"/>
              <a:gd name="connsiteX57" fmla="*/ 1536192 w 10009632"/>
              <a:gd name="connsiteY57" fmla="*/ 6083809 h 6858000"/>
              <a:gd name="connsiteX58" fmla="*/ 1536192 w 10009632"/>
              <a:gd name="connsiteY58" fmla="*/ 743713 h 6858000"/>
              <a:gd name="connsiteX59" fmla="*/ 0 w 10009632"/>
              <a:gd name="connsiteY59" fmla="*/ 743713 h 6858000"/>
              <a:gd name="connsiteX60" fmla="*/ 0 w 10009632"/>
              <a:gd name="connsiteY6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33382 w 10009632"/>
              <a:gd name="connsiteY30" fmla="*/ 508000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325209 w 10009632"/>
              <a:gd name="connsiteY29" fmla="*/ 641481 h 6858000"/>
              <a:gd name="connsiteX30" fmla="*/ 9299558 w 10009632"/>
              <a:gd name="connsiteY30" fmla="*/ 615325 h 6858000"/>
              <a:gd name="connsiteX31" fmla="*/ 9299558 w 10009632"/>
              <a:gd name="connsiteY31" fmla="*/ 611858 h 6858000"/>
              <a:gd name="connsiteX32" fmla="*/ 9299558 w 10009632"/>
              <a:gd name="connsiteY32" fmla="*/ 609076 h 6858000"/>
              <a:gd name="connsiteX33" fmla="*/ 9299557 w 10009632"/>
              <a:gd name="connsiteY33" fmla="*/ 609076 h 6858000"/>
              <a:gd name="connsiteX34" fmla="*/ 9297987 w 10009632"/>
              <a:gd name="connsiteY34" fmla="*/ 524982 h 6858000"/>
              <a:gd name="connsiteX35" fmla="*/ 9297327 w 10009632"/>
              <a:gd name="connsiteY35" fmla="*/ 521721 h 6858000"/>
              <a:gd name="connsiteX36" fmla="*/ 9311574 w 10009632"/>
              <a:gd name="connsiteY36" fmla="*/ 500271 h 6858000"/>
              <a:gd name="connsiteX37" fmla="*/ 9319005 w 10009632"/>
              <a:gd name="connsiteY37" fmla="*/ 498774 h 6858000"/>
              <a:gd name="connsiteX38" fmla="*/ 9318981 w 10009632"/>
              <a:gd name="connsiteY38" fmla="*/ 498442 h 6858000"/>
              <a:gd name="connsiteX39" fmla="*/ 9346322 w 10009632"/>
              <a:gd name="connsiteY39" fmla="*/ 495886 h 6858000"/>
              <a:gd name="connsiteX40" fmla="*/ 9356813 w 10009632"/>
              <a:gd name="connsiteY40" fmla="*/ 495676 h 6858000"/>
              <a:gd name="connsiteX41" fmla="*/ 9356893 w 10009632"/>
              <a:gd name="connsiteY41" fmla="*/ 495660 h 6858000"/>
              <a:gd name="connsiteX42" fmla="*/ 9356959 w 10009632"/>
              <a:gd name="connsiteY42" fmla="*/ 495673 h 6858000"/>
              <a:gd name="connsiteX43" fmla="*/ 9357631 w 10009632"/>
              <a:gd name="connsiteY43" fmla="*/ 495659 h 6858000"/>
              <a:gd name="connsiteX44" fmla="*/ 9442002 w 10009632"/>
              <a:gd name="connsiteY44" fmla="*/ 349989 h 6858000"/>
              <a:gd name="connsiteX45" fmla="*/ 9229912 w 10009632"/>
              <a:gd name="connsiteY45" fmla="*/ 571943 h 6858000"/>
              <a:gd name="connsiteX46" fmla="*/ 9442002 w 10009632"/>
              <a:gd name="connsiteY46" fmla="*/ 793897 h 6858000"/>
              <a:gd name="connsiteX47" fmla="*/ 9654091 w 10009632"/>
              <a:gd name="connsiteY47" fmla="*/ 571943 h 6858000"/>
              <a:gd name="connsiteX48" fmla="*/ 9442002 w 10009632"/>
              <a:gd name="connsiteY48" fmla="*/ 349989 h 6858000"/>
              <a:gd name="connsiteX49" fmla="*/ 0 w 10009632"/>
              <a:gd name="connsiteY49" fmla="*/ 0 h 6858000"/>
              <a:gd name="connsiteX50" fmla="*/ 10009632 w 10009632"/>
              <a:gd name="connsiteY50" fmla="*/ 0 h 6858000"/>
              <a:gd name="connsiteX51" fmla="*/ 10009632 w 10009632"/>
              <a:gd name="connsiteY51" fmla="*/ 6858000 h 6858000"/>
              <a:gd name="connsiteX52" fmla="*/ 0 w 10009632"/>
              <a:gd name="connsiteY52" fmla="*/ 6858000 h 6858000"/>
              <a:gd name="connsiteX53" fmla="*/ 0 w 10009632"/>
              <a:gd name="connsiteY53" fmla="*/ 6083809 h 6858000"/>
              <a:gd name="connsiteX54" fmla="*/ 1536192 w 10009632"/>
              <a:gd name="connsiteY54" fmla="*/ 6083809 h 6858000"/>
              <a:gd name="connsiteX55" fmla="*/ 1536192 w 10009632"/>
              <a:gd name="connsiteY55" fmla="*/ 743713 h 6858000"/>
              <a:gd name="connsiteX56" fmla="*/ 0 w 10009632"/>
              <a:gd name="connsiteY56" fmla="*/ 743713 h 6858000"/>
              <a:gd name="connsiteX57" fmla="*/ 0 w 10009632"/>
              <a:gd name="connsiteY5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325209 w 10009632"/>
              <a:gd name="connsiteY28" fmla="*/ 641481 h 6858000"/>
              <a:gd name="connsiteX29" fmla="*/ 9299558 w 10009632"/>
              <a:gd name="connsiteY29" fmla="*/ 615325 h 6858000"/>
              <a:gd name="connsiteX30" fmla="*/ 9299558 w 10009632"/>
              <a:gd name="connsiteY30" fmla="*/ 611858 h 6858000"/>
              <a:gd name="connsiteX31" fmla="*/ 9299558 w 10009632"/>
              <a:gd name="connsiteY31" fmla="*/ 609076 h 6858000"/>
              <a:gd name="connsiteX32" fmla="*/ 9299557 w 10009632"/>
              <a:gd name="connsiteY32" fmla="*/ 609076 h 6858000"/>
              <a:gd name="connsiteX33" fmla="*/ 9297987 w 10009632"/>
              <a:gd name="connsiteY33" fmla="*/ 524982 h 6858000"/>
              <a:gd name="connsiteX34" fmla="*/ 9297327 w 10009632"/>
              <a:gd name="connsiteY34" fmla="*/ 521721 h 6858000"/>
              <a:gd name="connsiteX35" fmla="*/ 9311574 w 10009632"/>
              <a:gd name="connsiteY35" fmla="*/ 500271 h 6858000"/>
              <a:gd name="connsiteX36" fmla="*/ 9319005 w 10009632"/>
              <a:gd name="connsiteY36" fmla="*/ 498774 h 6858000"/>
              <a:gd name="connsiteX37" fmla="*/ 9318981 w 10009632"/>
              <a:gd name="connsiteY37" fmla="*/ 498442 h 6858000"/>
              <a:gd name="connsiteX38" fmla="*/ 9346322 w 10009632"/>
              <a:gd name="connsiteY38" fmla="*/ 495886 h 6858000"/>
              <a:gd name="connsiteX39" fmla="*/ 9356813 w 10009632"/>
              <a:gd name="connsiteY39" fmla="*/ 495676 h 6858000"/>
              <a:gd name="connsiteX40" fmla="*/ 9356893 w 10009632"/>
              <a:gd name="connsiteY40" fmla="*/ 495660 h 6858000"/>
              <a:gd name="connsiteX41" fmla="*/ 9356959 w 10009632"/>
              <a:gd name="connsiteY41" fmla="*/ 495673 h 6858000"/>
              <a:gd name="connsiteX42" fmla="*/ 9357631 w 10009632"/>
              <a:gd name="connsiteY42" fmla="*/ 495659 h 6858000"/>
              <a:gd name="connsiteX43" fmla="*/ 9442002 w 10009632"/>
              <a:gd name="connsiteY43" fmla="*/ 349989 h 6858000"/>
              <a:gd name="connsiteX44" fmla="*/ 9229912 w 10009632"/>
              <a:gd name="connsiteY44" fmla="*/ 571943 h 6858000"/>
              <a:gd name="connsiteX45" fmla="*/ 9442002 w 10009632"/>
              <a:gd name="connsiteY45" fmla="*/ 793897 h 6858000"/>
              <a:gd name="connsiteX46" fmla="*/ 9654091 w 10009632"/>
              <a:gd name="connsiteY46" fmla="*/ 571943 h 6858000"/>
              <a:gd name="connsiteX47" fmla="*/ 9442002 w 10009632"/>
              <a:gd name="connsiteY47" fmla="*/ 349989 h 6858000"/>
              <a:gd name="connsiteX48" fmla="*/ 0 w 10009632"/>
              <a:gd name="connsiteY48" fmla="*/ 0 h 6858000"/>
              <a:gd name="connsiteX49" fmla="*/ 10009632 w 10009632"/>
              <a:gd name="connsiteY49" fmla="*/ 0 h 6858000"/>
              <a:gd name="connsiteX50" fmla="*/ 10009632 w 10009632"/>
              <a:gd name="connsiteY50" fmla="*/ 6858000 h 6858000"/>
              <a:gd name="connsiteX51" fmla="*/ 0 w 10009632"/>
              <a:gd name="connsiteY51" fmla="*/ 6858000 h 6858000"/>
              <a:gd name="connsiteX52" fmla="*/ 0 w 10009632"/>
              <a:gd name="connsiteY52" fmla="*/ 6083809 h 6858000"/>
              <a:gd name="connsiteX53" fmla="*/ 1536192 w 10009632"/>
              <a:gd name="connsiteY53" fmla="*/ 6083809 h 6858000"/>
              <a:gd name="connsiteX54" fmla="*/ 1536192 w 10009632"/>
              <a:gd name="connsiteY54" fmla="*/ 743713 h 6858000"/>
              <a:gd name="connsiteX55" fmla="*/ 0 w 10009632"/>
              <a:gd name="connsiteY55" fmla="*/ 743713 h 6858000"/>
              <a:gd name="connsiteX56" fmla="*/ 0 w 10009632"/>
              <a:gd name="connsiteY5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325209 w 10009632"/>
              <a:gd name="connsiteY27" fmla="*/ 641481 h 6858000"/>
              <a:gd name="connsiteX28" fmla="*/ 9299558 w 10009632"/>
              <a:gd name="connsiteY28" fmla="*/ 615325 h 6858000"/>
              <a:gd name="connsiteX29" fmla="*/ 9299558 w 10009632"/>
              <a:gd name="connsiteY29" fmla="*/ 611858 h 6858000"/>
              <a:gd name="connsiteX30" fmla="*/ 9299558 w 10009632"/>
              <a:gd name="connsiteY30" fmla="*/ 609076 h 6858000"/>
              <a:gd name="connsiteX31" fmla="*/ 9299557 w 10009632"/>
              <a:gd name="connsiteY31" fmla="*/ 609076 h 6858000"/>
              <a:gd name="connsiteX32" fmla="*/ 9297987 w 10009632"/>
              <a:gd name="connsiteY32" fmla="*/ 524982 h 6858000"/>
              <a:gd name="connsiteX33" fmla="*/ 9297327 w 10009632"/>
              <a:gd name="connsiteY33" fmla="*/ 521721 h 6858000"/>
              <a:gd name="connsiteX34" fmla="*/ 9311574 w 10009632"/>
              <a:gd name="connsiteY34" fmla="*/ 500271 h 6858000"/>
              <a:gd name="connsiteX35" fmla="*/ 9319005 w 10009632"/>
              <a:gd name="connsiteY35" fmla="*/ 498774 h 6858000"/>
              <a:gd name="connsiteX36" fmla="*/ 9318981 w 10009632"/>
              <a:gd name="connsiteY36" fmla="*/ 498442 h 6858000"/>
              <a:gd name="connsiteX37" fmla="*/ 9346322 w 10009632"/>
              <a:gd name="connsiteY37" fmla="*/ 495886 h 6858000"/>
              <a:gd name="connsiteX38" fmla="*/ 9356813 w 10009632"/>
              <a:gd name="connsiteY38" fmla="*/ 495676 h 6858000"/>
              <a:gd name="connsiteX39" fmla="*/ 9356893 w 10009632"/>
              <a:gd name="connsiteY39" fmla="*/ 495660 h 6858000"/>
              <a:gd name="connsiteX40" fmla="*/ 9356959 w 10009632"/>
              <a:gd name="connsiteY40" fmla="*/ 495673 h 6858000"/>
              <a:gd name="connsiteX41" fmla="*/ 9357631 w 10009632"/>
              <a:gd name="connsiteY41" fmla="*/ 495659 h 6858000"/>
              <a:gd name="connsiteX42" fmla="*/ 9442002 w 10009632"/>
              <a:gd name="connsiteY42" fmla="*/ 349989 h 6858000"/>
              <a:gd name="connsiteX43" fmla="*/ 9229912 w 10009632"/>
              <a:gd name="connsiteY43" fmla="*/ 571943 h 6858000"/>
              <a:gd name="connsiteX44" fmla="*/ 9442002 w 10009632"/>
              <a:gd name="connsiteY44" fmla="*/ 793897 h 6858000"/>
              <a:gd name="connsiteX45" fmla="*/ 9654091 w 10009632"/>
              <a:gd name="connsiteY45" fmla="*/ 571943 h 6858000"/>
              <a:gd name="connsiteX46" fmla="*/ 9442002 w 10009632"/>
              <a:gd name="connsiteY46" fmla="*/ 349989 h 6858000"/>
              <a:gd name="connsiteX47" fmla="*/ 0 w 10009632"/>
              <a:gd name="connsiteY47" fmla="*/ 0 h 6858000"/>
              <a:gd name="connsiteX48" fmla="*/ 10009632 w 10009632"/>
              <a:gd name="connsiteY48" fmla="*/ 0 h 6858000"/>
              <a:gd name="connsiteX49" fmla="*/ 10009632 w 10009632"/>
              <a:gd name="connsiteY49" fmla="*/ 6858000 h 6858000"/>
              <a:gd name="connsiteX50" fmla="*/ 0 w 10009632"/>
              <a:gd name="connsiteY50" fmla="*/ 6858000 h 6858000"/>
              <a:gd name="connsiteX51" fmla="*/ 0 w 10009632"/>
              <a:gd name="connsiteY51" fmla="*/ 6083809 h 6858000"/>
              <a:gd name="connsiteX52" fmla="*/ 1536192 w 10009632"/>
              <a:gd name="connsiteY52" fmla="*/ 6083809 h 6858000"/>
              <a:gd name="connsiteX53" fmla="*/ 1536192 w 10009632"/>
              <a:gd name="connsiteY53" fmla="*/ 743713 h 6858000"/>
              <a:gd name="connsiteX54" fmla="*/ 0 w 10009632"/>
              <a:gd name="connsiteY54" fmla="*/ 743713 h 6858000"/>
              <a:gd name="connsiteX55" fmla="*/ 0 w 10009632"/>
              <a:gd name="connsiteY5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325209 w 10009632"/>
              <a:gd name="connsiteY26" fmla="*/ 641481 h 6858000"/>
              <a:gd name="connsiteX27" fmla="*/ 9299558 w 10009632"/>
              <a:gd name="connsiteY27" fmla="*/ 615325 h 6858000"/>
              <a:gd name="connsiteX28" fmla="*/ 9299558 w 10009632"/>
              <a:gd name="connsiteY28" fmla="*/ 611858 h 6858000"/>
              <a:gd name="connsiteX29" fmla="*/ 9299558 w 10009632"/>
              <a:gd name="connsiteY29" fmla="*/ 609076 h 6858000"/>
              <a:gd name="connsiteX30" fmla="*/ 9299557 w 10009632"/>
              <a:gd name="connsiteY30" fmla="*/ 609076 h 6858000"/>
              <a:gd name="connsiteX31" fmla="*/ 9297987 w 10009632"/>
              <a:gd name="connsiteY31" fmla="*/ 524982 h 6858000"/>
              <a:gd name="connsiteX32" fmla="*/ 9297327 w 10009632"/>
              <a:gd name="connsiteY32" fmla="*/ 521721 h 6858000"/>
              <a:gd name="connsiteX33" fmla="*/ 9311574 w 10009632"/>
              <a:gd name="connsiteY33" fmla="*/ 500271 h 6858000"/>
              <a:gd name="connsiteX34" fmla="*/ 9319005 w 10009632"/>
              <a:gd name="connsiteY34" fmla="*/ 498774 h 6858000"/>
              <a:gd name="connsiteX35" fmla="*/ 9318981 w 10009632"/>
              <a:gd name="connsiteY35" fmla="*/ 498442 h 6858000"/>
              <a:gd name="connsiteX36" fmla="*/ 9346322 w 10009632"/>
              <a:gd name="connsiteY36" fmla="*/ 495886 h 6858000"/>
              <a:gd name="connsiteX37" fmla="*/ 9356813 w 10009632"/>
              <a:gd name="connsiteY37" fmla="*/ 495676 h 6858000"/>
              <a:gd name="connsiteX38" fmla="*/ 9356893 w 10009632"/>
              <a:gd name="connsiteY38" fmla="*/ 495660 h 6858000"/>
              <a:gd name="connsiteX39" fmla="*/ 9356959 w 10009632"/>
              <a:gd name="connsiteY39" fmla="*/ 495673 h 6858000"/>
              <a:gd name="connsiteX40" fmla="*/ 9357631 w 10009632"/>
              <a:gd name="connsiteY40" fmla="*/ 495659 h 6858000"/>
              <a:gd name="connsiteX41" fmla="*/ 9442002 w 10009632"/>
              <a:gd name="connsiteY41" fmla="*/ 349989 h 6858000"/>
              <a:gd name="connsiteX42" fmla="*/ 9229912 w 10009632"/>
              <a:gd name="connsiteY42" fmla="*/ 571943 h 6858000"/>
              <a:gd name="connsiteX43" fmla="*/ 9442002 w 10009632"/>
              <a:gd name="connsiteY43" fmla="*/ 793897 h 6858000"/>
              <a:gd name="connsiteX44" fmla="*/ 9654091 w 10009632"/>
              <a:gd name="connsiteY44" fmla="*/ 571943 h 6858000"/>
              <a:gd name="connsiteX45" fmla="*/ 9442002 w 10009632"/>
              <a:gd name="connsiteY45" fmla="*/ 349989 h 6858000"/>
              <a:gd name="connsiteX46" fmla="*/ 0 w 10009632"/>
              <a:gd name="connsiteY46" fmla="*/ 0 h 6858000"/>
              <a:gd name="connsiteX47" fmla="*/ 10009632 w 10009632"/>
              <a:gd name="connsiteY47" fmla="*/ 0 h 6858000"/>
              <a:gd name="connsiteX48" fmla="*/ 10009632 w 10009632"/>
              <a:gd name="connsiteY48" fmla="*/ 6858000 h 6858000"/>
              <a:gd name="connsiteX49" fmla="*/ 0 w 10009632"/>
              <a:gd name="connsiteY49" fmla="*/ 6858000 h 6858000"/>
              <a:gd name="connsiteX50" fmla="*/ 0 w 10009632"/>
              <a:gd name="connsiteY50" fmla="*/ 6083809 h 6858000"/>
              <a:gd name="connsiteX51" fmla="*/ 1536192 w 10009632"/>
              <a:gd name="connsiteY51" fmla="*/ 6083809 h 6858000"/>
              <a:gd name="connsiteX52" fmla="*/ 1536192 w 10009632"/>
              <a:gd name="connsiteY52" fmla="*/ 743713 h 6858000"/>
              <a:gd name="connsiteX53" fmla="*/ 0 w 10009632"/>
              <a:gd name="connsiteY53" fmla="*/ 743713 h 6858000"/>
              <a:gd name="connsiteX54" fmla="*/ 0 w 10009632"/>
              <a:gd name="connsiteY5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325209 w 10009632"/>
              <a:gd name="connsiteY25" fmla="*/ 641481 h 6858000"/>
              <a:gd name="connsiteX26" fmla="*/ 9299558 w 10009632"/>
              <a:gd name="connsiteY26" fmla="*/ 615325 h 6858000"/>
              <a:gd name="connsiteX27" fmla="*/ 9299558 w 10009632"/>
              <a:gd name="connsiteY27" fmla="*/ 611858 h 6858000"/>
              <a:gd name="connsiteX28" fmla="*/ 9299558 w 10009632"/>
              <a:gd name="connsiteY28" fmla="*/ 609076 h 6858000"/>
              <a:gd name="connsiteX29" fmla="*/ 9299557 w 10009632"/>
              <a:gd name="connsiteY29" fmla="*/ 609076 h 6858000"/>
              <a:gd name="connsiteX30" fmla="*/ 9297987 w 10009632"/>
              <a:gd name="connsiteY30" fmla="*/ 524982 h 6858000"/>
              <a:gd name="connsiteX31" fmla="*/ 9297327 w 10009632"/>
              <a:gd name="connsiteY31" fmla="*/ 521721 h 6858000"/>
              <a:gd name="connsiteX32" fmla="*/ 9311574 w 10009632"/>
              <a:gd name="connsiteY32" fmla="*/ 500271 h 6858000"/>
              <a:gd name="connsiteX33" fmla="*/ 9319005 w 10009632"/>
              <a:gd name="connsiteY33" fmla="*/ 498774 h 6858000"/>
              <a:gd name="connsiteX34" fmla="*/ 9318981 w 10009632"/>
              <a:gd name="connsiteY34" fmla="*/ 498442 h 6858000"/>
              <a:gd name="connsiteX35" fmla="*/ 9346322 w 10009632"/>
              <a:gd name="connsiteY35" fmla="*/ 495886 h 6858000"/>
              <a:gd name="connsiteX36" fmla="*/ 9356813 w 10009632"/>
              <a:gd name="connsiteY36" fmla="*/ 495676 h 6858000"/>
              <a:gd name="connsiteX37" fmla="*/ 9356893 w 10009632"/>
              <a:gd name="connsiteY37" fmla="*/ 495660 h 6858000"/>
              <a:gd name="connsiteX38" fmla="*/ 9356959 w 10009632"/>
              <a:gd name="connsiteY38" fmla="*/ 495673 h 6858000"/>
              <a:gd name="connsiteX39" fmla="*/ 9357631 w 10009632"/>
              <a:gd name="connsiteY39" fmla="*/ 495659 h 6858000"/>
              <a:gd name="connsiteX40" fmla="*/ 9442002 w 10009632"/>
              <a:gd name="connsiteY40" fmla="*/ 349989 h 6858000"/>
              <a:gd name="connsiteX41" fmla="*/ 9229912 w 10009632"/>
              <a:gd name="connsiteY41" fmla="*/ 571943 h 6858000"/>
              <a:gd name="connsiteX42" fmla="*/ 9442002 w 10009632"/>
              <a:gd name="connsiteY42" fmla="*/ 793897 h 6858000"/>
              <a:gd name="connsiteX43" fmla="*/ 9654091 w 10009632"/>
              <a:gd name="connsiteY43" fmla="*/ 571943 h 6858000"/>
              <a:gd name="connsiteX44" fmla="*/ 9442002 w 10009632"/>
              <a:gd name="connsiteY44" fmla="*/ 349989 h 6858000"/>
              <a:gd name="connsiteX45" fmla="*/ 0 w 10009632"/>
              <a:gd name="connsiteY45" fmla="*/ 0 h 6858000"/>
              <a:gd name="connsiteX46" fmla="*/ 10009632 w 10009632"/>
              <a:gd name="connsiteY46" fmla="*/ 0 h 6858000"/>
              <a:gd name="connsiteX47" fmla="*/ 10009632 w 10009632"/>
              <a:gd name="connsiteY47" fmla="*/ 6858000 h 6858000"/>
              <a:gd name="connsiteX48" fmla="*/ 0 w 10009632"/>
              <a:gd name="connsiteY48" fmla="*/ 6858000 h 6858000"/>
              <a:gd name="connsiteX49" fmla="*/ 0 w 10009632"/>
              <a:gd name="connsiteY49" fmla="*/ 6083809 h 6858000"/>
              <a:gd name="connsiteX50" fmla="*/ 1536192 w 10009632"/>
              <a:gd name="connsiteY50" fmla="*/ 6083809 h 6858000"/>
              <a:gd name="connsiteX51" fmla="*/ 1536192 w 10009632"/>
              <a:gd name="connsiteY51" fmla="*/ 743713 h 6858000"/>
              <a:gd name="connsiteX52" fmla="*/ 0 w 10009632"/>
              <a:gd name="connsiteY52" fmla="*/ 743713 h 6858000"/>
              <a:gd name="connsiteX53" fmla="*/ 0 w 10009632"/>
              <a:gd name="connsiteY5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325209 w 10009632"/>
              <a:gd name="connsiteY24" fmla="*/ 641481 h 6858000"/>
              <a:gd name="connsiteX25" fmla="*/ 9299558 w 10009632"/>
              <a:gd name="connsiteY25" fmla="*/ 615325 h 6858000"/>
              <a:gd name="connsiteX26" fmla="*/ 9299558 w 10009632"/>
              <a:gd name="connsiteY26" fmla="*/ 611858 h 6858000"/>
              <a:gd name="connsiteX27" fmla="*/ 9299558 w 10009632"/>
              <a:gd name="connsiteY27" fmla="*/ 609076 h 6858000"/>
              <a:gd name="connsiteX28" fmla="*/ 9299557 w 10009632"/>
              <a:gd name="connsiteY28" fmla="*/ 609076 h 6858000"/>
              <a:gd name="connsiteX29" fmla="*/ 9297987 w 10009632"/>
              <a:gd name="connsiteY29" fmla="*/ 524982 h 6858000"/>
              <a:gd name="connsiteX30" fmla="*/ 9297327 w 10009632"/>
              <a:gd name="connsiteY30" fmla="*/ 521721 h 6858000"/>
              <a:gd name="connsiteX31" fmla="*/ 9311574 w 10009632"/>
              <a:gd name="connsiteY31" fmla="*/ 500271 h 6858000"/>
              <a:gd name="connsiteX32" fmla="*/ 9319005 w 10009632"/>
              <a:gd name="connsiteY32" fmla="*/ 498774 h 6858000"/>
              <a:gd name="connsiteX33" fmla="*/ 9318981 w 10009632"/>
              <a:gd name="connsiteY33" fmla="*/ 498442 h 6858000"/>
              <a:gd name="connsiteX34" fmla="*/ 9346322 w 10009632"/>
              <a:gd name="connsiteY34" fmla="*/ 495886 h 6858000"/>
              <a:gd name="connsiteX35" fmla="*/ 9356813 w 10009632"/>
              <a:gd name="connsiteY35" fmla="*/ 495676 h 6858000"/>
              <a:gd name="connsiteX36" fmla="*/ 9356893 w 10009632"/>
              <a:gd name="connsiteY36" fmla="*/ 495660 h 6858000"/>
              <a:gd name="connsiteX37" fmla="*/ 9356959 w 10009632"/>
              <a:gd name="connsiteY37" fmla="*/ 495673 h 6858000"/>
              <a:gd name="connsiteX38" fmla="*/ 9357631 w 10009632"/>
              <a:gd name="connsiteY38" fmla="*/ 495659 h 6858000"/>
              <a:gd name="connsiteX39" fmla="*/ 9442002 w 10009632"/>
              <a:gd name="connsiteY39" fmla="*/ 349989 h 6858000"/>
              <a:gd name="connsiteX40" fmla="*/ 9229912 w 10009632"/>
              <a:gd name="connsiteY40" fmla="*/ 571943 h 6858000"/>
              <a:gd name="connsiteX41" fmla="*/ 9442002 w 10009632"/>
              <a:gd name="connsiteY41" fmla="*/ 793897 h 6858000"/>
              <a:gd name="connsiteX42" fmla="*/ 9654091 w 10009632"/>
              <a:gd name="connsiteY42" fmla="*/ 571943 h 6858000"/>
              <a:gd name="connsiteX43" fmla="*/ 9442002 w 10009632"/>
              <a:gd name="connsiteY43" fmla="*/ 349989 h 6858000"/>
              <a:gd name="connsiteX44" fmla="*/ 0 w 10009632"/>
              <a:gd name="connsiteY44" fmla="*/ 0 h 6858000"/>
              <a:gd name="connsiteX45" fmla="*/ 10009632 w 10009632"/>
              <a:gd name="connsiteY45" fmla="*/ 0 h 6858000"/>
              <a:gd name="connsiteX46" fmla="*/ 10009632 w 10009632"/>
              <a:gd name="connsiteY46" fmla="*/ 6858000 h 6858000"/>
              <a:gd name="connsiteX47" fmla="*/ 0 w 10009632"/>
              <a:gd name="connsiteY47" fmla="*/ 6858000 h 6858000"/>
              <a:gd name="connsiteX48" fmla="*/ 0 w 10009632"/>
              <a:gd name="connsiteY48" fmla="*/ 6083809 h 6858000"/>
              <a:gd name="connsiteX49" fmla="*/ 1536192 w 10009632"/>
              <a:gd name="connsiteY49" fmla="*/ 6083809 h 6858000"/>
              <a:gd name="connsiteX50" fmla="*/ 1536192 w 10009632"/>
              <a:gd name="connsiteY50" fmla="*/ 743713 h 6858000"/>
              <a:gd name="connsiteX51" fmla="*/ 0 w 10009632"/>
              <a:gd name="connsiteY51" fmla="*/ 743713 h 6858000"/>
              <a:gd name="connsiteX52" fmla="*/ 0 w 10009632"/>
              <a:gd name="connsiteY5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325209 w 10009632"/>
              <a:gd name="connsiteY23" fmla="*/ 641481 h 6858000"/>
              <a:gd name="connsiteX24" fmla="*/ 9299558 w 10009632"/>
              <a:gd name="connsiteY24" fmla="*/ 615325 h 6858000"/>
              <a:gd name="connsiteX25" fmla="*/ 9299558 w 10009632"/>
              <a:gd name="connsiteY25" fmla="*/ 611858 h 6858000"/>
              <a:gd name="connsiteX26" fmla="*/ 9299558 w 10009632"/>
              <a:gd name="connsiteY26" fmla="*/ 609076 h 6858000"/>
              <a:gd name="connsiteX27" fmla="*/ 9299557 w 10009632"/>
              <a:gd name="connsiteY27" fmla="*/ 609076 h 6858000"/>
              <a:gd name="connsiteX28" fmla="*/ 9297987 w 10009632"/>
              <a:gd name="connsiteY28" fmla="*/ 524982 h 6858000"/>
              <a:gd name="connsiteX29" fmla="*/ 9297327 w 10009632"/>
              <a:gd name="connsiteY29" fmla="*/ 521721 h 6858000"/>
              <a:gd name="connsiteX30" fmla="*/ 9311574 w 10009632"/>
              <a:gd name="connsiteY30" fmla="*/ 500271 h 6858000"/>
              <a:gd name="connsiteX31" fmla="*/ 9319005 w 10009632"/>
              <a:gd name="connsiteY31" fmla="*/ 498774 h 6858000"/>
              <a:gd name="connsiteX32" fmla="*/ 9318981 w 10009632"/>
              <a:gd name="connsiteY32" fmla="*/ 498442 h 6858000"/>
              <a:gd name="connsiteX33" fmla="*/ 9346322 w 10009632"/>
              <a:gd name="connsiteY33" fmla="*/ 495886 h 6858000"/>
              <a:gd name="connsiteX34" fmla="*/ 9356813 w 10009632"/>
              <a:gd name="connsiteY34" fmla="*/ 495676 h 6858000"/>
              <a:gd name="connsiteX35" fmla="*/ 9356893 w 10009632"/>
              <a:gd name="connsiteY35" fmla="*/ 495660 h 6858000"/>
              <a:gd name="connsiteX36" fmla="*/ 9356959 w 10009632"/>
              <a:gd name="connsiteY36" fmla="*/ 495673 h 6858000"/>
              <a:gd name="connsiteX37" fmla="*/ 9357631 w 10009632"/>
              <a:gd name="connsiteY37" fmla="*/ 495659 h 6858000"/>
              <a:gd name="connsiteX38" fmla="*/ 9442002 w 10009632"/>
              <a:gd name="connsiteY38" fmla="*/ 349989 h 6858000"/>
              <a:gd name="connsiteX39" fmla="*/ 9229912 w 10009632"/>
              <a:gd name="connsiteY39" fmla="*/ 571943 h 6858000"/>
              <a:gd name="connsiteX40" fmla="*/ 9442002 w 10009632"/>
              <a:gd name="connsiteY40" fmla="*/ 793897 h 6858000"/>
              <a:gd name="connsiteX41" fmla="*/ 9654091 w 10009632"/>
              <a:gd name="connsiteY41" fmla="*/ 571943 h 6858000"/>
              <a:gd name="connsiteX42" fmla="*/ 9442002 w 10009632"/>
              <a:gd name="connsiteY42" fmla="*/ 349989 h 6858000"/>
              <a:gd name="connsiteX43" fmla="*/ 0 w 10009632"/>
              <a:gd name="connsiteY43" fmla="*/ 0 h 6858000"/>
              <a:gd name="connsiteX44" fmla="*/ 10009632 w 10009632"/>
              <a:gd name="connsiteY44" fmla="*/ 0 h 6858000"/>
              <a:gd name="connsiteX45" fmla="*/ 10009632 w 10009632"/>
              <a:gd name="connsiteY45" fmla="*/ 6858000 h 6858000"/>
              <a:gd name="connsiteX46" fmla="*/ 0 w 10009632"/>
              <a:gd name="connsiteY46" fmla="*/ 6858000 h 6858000"/>
              <a:gd name="connsiteX47" fmla="*/ 0 w 10009632"/>
              <a:gd name="connsiteY47" fmla="*/ 6083809 h 6858000"/>
              <a:gd name="connsiteX48" fmla="*/ 1536192 w 10009632"/>
              <a:gd name="connsiteY48" fmla="*/ 6083809 h 6858000"/>
              <a:gd name="connsiteX49" fmla="*/ 1536192 w 10009632"/>
              <a:gd name="connsiteY49" fmla="*/ 743713 h 6858000"/>
              <a:gd name="connsiteX50" fmla="*/ 0 w 10009632"/>
              <a:gd name="connsiteY50" fmla="*/ 743713 h 6858000"/>
              <a:gd name="connsiteX51" fmla="*/ 0 w 10009632"/>
              <a:gd name="connsiteY5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526372 w 10009632"/>
              <a:gd name="connsiteY21" fmla="*/ 495659 h 6858000"/>
              <a:gd name="connsiteX22" fmla="*/ 9325209 w 10009632"/>
              <a:gd name="connsiteY22" fmla="*/ 641481 h 6858000"/>
              <a:gd name="connsiteX23" fmla="*/ 9299558 w 10009632"/>
              <a:gd name="connsiteY23" fmla="*/ 615325 h 6858000"/>
              <a:gd name="connsiteX24" fmla="*/ 9299558 w 10009632"/>
              <a:gd name="connsiteY24" fmla="*/ 611858 h 6858000"/>
              <a:gd name="connsiteX25" fmla="*/ 9299558 w 10009632"/>
              <a:gd name="connsiteY25" fmla="*/ 609076 h 6858000"/>
              <a:gd name="connsiteX26" fmla="*/ 9299557 w 10009632"/>
              <a:gd name="connsiteY26" fmla="*/ 609076 h 6858000"/>
              <a:gd name="connsiteX27" fmla="*/ 9297987 w 10009632"/>
              <a:gd name="connsiteY27" fmla="*/ 524982 h 6858000"/>
              <a:gd name="connsiteX28" fmla="*/ 9297327 w 10009632"/>
              <a:gd name="connsiteY28" fmla="*/ 521721 h 6858000"/>
              <a:gd name="connsiteX29" fmla="*/ 9311574 w 10009632"/>
              <a:gd name="connsiteY29" fmla="*/ 500271 h 6858000"/>
              <a:gd name="connsiteX30" fmla="*/ 9319005 w 10009632"/>
              <a:gd name="connsiteY30" fmla="*/ 498774 h 6858000"/>
              <a:gd name="connsiteX31" fmla="*/ 9318981 w 10009632"/>
              <a:gd name="connsiteY31" fmla="*/ 498442 h 6858000"/>
              <a:gd name="connsiteX32" fmla="*/ 9346322 w 10009632"/>
              <a:gd name="connsiteY32" fmla="*/ 495886 h 6858000"/>
              <a:gd name="connsiteX33" fmla="*/ 9356813 w 10009632"/>
              <a:gd name="connsiteY33" fmla="*/ 495676 h 6858000"/>
              <a:gd name="connsiteX34" fmla="*/ 9356893 w 10009632"/>
              <a:gd name="connsiteY34" fmla="*/ 495660 h 6858000"/>
              <a:gd name="connsiteX35" fmla="*/ 9356959 w 10009632"/>
              <a:gd name="connsiteY35" fmla="*/ 495673 h 6858000"/>
              <a:gd name="connsiteX36" fmla="*/ 9357631 w 10009632"/>
              <a:gd name="connsiteY36" fmla="*/ 495659 h 6858000"/>
              <a:gd name="connsiteX37" fmla="*/ 9442002 w 10009632"/>
              <a:gd name="connsiteY37" fmla="*/ 349989 h 6858000"/>
              <a:gd name="connsiteX38" fmla="*/ 9229912 w 10009632"/>
              <a:gd name="connsiteY38" fmla="*/ 571943 h 6858000"/>
              <a:gd name="connsiteX39" fmla="*/ 9442002 w 10009632"/>
              <a:gd name="connsiteY39" fmla="*/ 793897 h 6858000"/>
              <a:gd name="connsiteX40" fmla="*/ 9654091 w 10009632"/>
              <a:gd name="connsiteY40" fmla="*/ 571943 h 6858000"/>
              <a:gd name="connsiteX41" fmla="*/ 9442002 w 10009632"/>
              <a:gd name="connsiteY41" fmla="*/ 349989 h 6858000"/>
              <a:gd name="connsiteX42" fmla="*/ 0 w 10009632"/>
              <a:gd name="connsiteY42" fmla="*/ 0 h 6858000"/>
              <a:gd name="connsiteX43" fmla="*/ 10009632 w 10009632"/>
              <a:gd name="connsiteY43" fmla="*/ 0 h 6858000"/>
              <a:gd name="connsiteX44" fmla="*/ 10009632 w 10009632"/>
              <a:gd name="connsiteY44" fmla="*/ 6858000 h 6858000"/>
              <a:gd name="connsiteX45" fmla="*/ 0 w 10009632"/>
              <a:gd name="connsiteY45" fmla="*/ 6858000 h 6858000"/>
              <a:gd name="connsiteX46" fmla="*/ 0 w 10009632"/>
              <a:gd name="connsiteY46" fmla="*/ 6083809 h 6858000"/>
              <a:gd name="connsiteX47" fmla="*/ 1536192 w 10009632"/>
              <a:gd name="connsiteY47" fmla="*/ 6083809 h 6858000"/>
              <a:gd name="connsiteX48" fmla="*/ 1536192 w 10009632"/>
              <a:gd name="connsiteY48" fmla="*/ 743713 h 6858000"/>
              <a:gd name="connsiteX49" fmla="*/ 0 w 10009632"/>
              <a:gd name="connsiteY49" fmla="*/ 743713 h 6858000"/>
              <a:gd name="connsiteX50" fmla="*/ 0 w 10009632"/>
              <a:gd name="connsiteY5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325209 w 10009632"/>
              <a:gd name="connsiteY21" fmla="*/ 641481 h 6858000"/>
              <a:gd name="connsiteX22" fmla="*/ 9299558 w 10009632"/>
              <a:gd name="connsiteY22" fmla="*/ 615325 h 6858000"/>
              <a:gd name="connsiteX23" fmla="*/ 9299558 w 10009632"/>
              <a:gd name="connsiteY23" fmla="*/ 611858 h 6858000"/>
              <a:gd name="connsiteX24" fmla="*/ 9299558 w 10009632"/>
              <a:gd name="connsiteY24" fmla="*/ 609076 h 6858000"/>
              <a:gd name="connsiteX25" fmla="*/ 9299557 w 10009632"/>
              <a:gd name="connsiteY25" fmla="*/ 609076 h 6858000"/>
              <a:gd name="connsiteX26" fmla="*/ 9297987 w 10009632"/>
              <a:gd name="connsiteY26" fmla="*/ 524982 h 6858000"/>
              <a:gd name="connsiteX27" fmla="*/ 9297327 w 10009632"/>
              <a:gd name="connsiteY27" fmla="*/ 521721 h 6858000"/>
              <a:gd name="connsiteX28" fmla="*/ 9311574 w 10009632"/>
              <a:gd name="connsiteY28" fmla="*/ 500271 h 6858000"/>
              <a:gd name="connsiteX29" fmla="*/ 9319005 w 10009632"/>
              <a:gd name="connsiteY29" fmla="*/ 498774 h 6858000"/>
              <a:gd name="connsiteX30" fmla="*/ 9318981 w 10009632"/>
              <a:gd name="connsiteY30" fmla="*/ 498442 h 6858000"/>
              <a:gd name="connsiteX31" fmla="*/ 9346322 w 10009632"/>
              <a:gd name="connsiteY31" fmla="*/ 495886 h 6858000"/>
              <a:gd name="connsiteX32" fmla="*/ 9356813 w 10009632"/>
              <a:gd name="connsiteY32" fmla="*/ 495676 h 6858000"/>
              <a:gd name="connsiteX33" fmla="*/ 9356893 w 10009632"/>
              <a:gd name="connsiteY33" fmla="*/ 495660 h 6858000"/>
              <a:gd name="connsiteX34" fmla="*/ 9356959 w 10009632"/>
              <a:gd name="connsiteY34" fmla="*/ 495673 h 6858000"/>
              <a:gd name="connsiteX35" fmla="*/ 9357631 w 10009632"/>
              <a:gd name="connsiteY35" fmla="*/ 495659 h 6858000"/>
              <a:gd name="connsiteX36" fmla="*/ 9442002 w 10009632"/>
              <a:gd name="connsiteY36" fmla="*/ 349989 h 6858000"/>
              <a:gd name="connsiteX37" fmla="*/ 9229912 w 10009632"/>
              <a:gd name="connsiteY37" fmla="*/ 571943 h 6858000"/>
              <a:gd name="connsiteX38" fmla="*/ 9442002 w 10009632"/>
              <a:gd name="connsiteY38" fmla="*/ 793897 h 6858000"/>
              <a:gd name="connsiteX39" fmla="*/ 9654091 w 10009632"/>
              <a:gd name="connsiteY39" fmla="*/ 571943 h 6858000"/>
              <a:gd name="connsiteX40" fmla="*/ 9442002 w 10009632"/>
              <a:gd name="connsiteY40" fmla="*/ 349989 h 6858000"/>
              <a:gd name="connsiteX41" fmla="*/ 0 w 10009632"/>
              <a:gd name="connsiteY41" fmla="*/ 0 h 6858000"/>
              <a:gd name="connsiteX42" fmla="*/ 10009632 w 10009632"/>
              <a:gd name="connsiteY42" fmla="*/ 0 h 6858000"/>
              <a:gd name="connsiteX43" fmla="*/ 10009632 w 10009632"/>
              <a:gd name="connsiteY43" fmla="*/ 6858000 h 6858000"/>
              <a:gd name="connsiteX44" fmla="*/ 0 w 10009632"/>
              <a:gd name="connsiteY44" fmla="*/ 6858000 h 6858000"/>
              <a:gd name="connsiteX45" fmla="*/ 0 w 10009632"/>
              <a:gd name="connsiteY45" fmla="*/ 6083809 h 6858000"/>
              <a:gd name="connsiteX46" fmla="*/ 1536192 w 10009632"/>
              <a:gd name="connsiteY46" fmla="*/ 6083809 h 6858000"/>
              <a:gd name="connsiteX47" fmla="*/ 1536192 w 10009632"/>
              <a:gd name="connsiteY47" fmla="*/ 743713 h 6858000"/>
              <a:gd name="connsiteX48" fmla="*/ 0 w 10009632"/>
              <a:gd name="connsiteY48" fmla="*/ 743713 h 6858000"/>
              <a:gd name="connsiteX49" fmla="*/ 0 w 10009632"/>
              <a:gd name="connsiteY4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19176 w 10009632"/>
              <a:gd name="connsiteY17" fmla="*/ 499870 h 6858000"/>
              <a:gd name="connsiteX18" fmla="*/ 9523385 w 10009632"/>
              <a:gd name="connsiteY18" fmla="*/ 496410 h 6858000"/>
              <a:gd name="connsiteX19" fmla="*/ 9526352 w 10009632"/>
              <a:gd name="connsiteY19" fmla="*/ 495812 h 6858000"/>
              <a:gd name="connsiteX20" fmla="*/ 9325209 w 10009632"/>
              <a:gd name="connsiteY20" fmla="*/ 641481 h 6858000"/>
              <a:gd name="connsiteX21" fmla="*/ 9299558 w 10009632"/>
              <a:gd name="connsiteY21" fmla="*/ 615325 h 6858000"/>
              <a:gd name="connsiteX22" fmla="*/ 9299558 w 10009632"/>
              <a:gd name="connsiteY22" fmla="*/ 611858 h 6858000"/>
              <a:gd name="connsiteX23" fmla="*/ 9299558 w 10009632"/>
              <a:gd name="connsiteY23" fmla="*/ 609076 h 6858000"/>
              <a:gd name="connsiteX24" fmla="*/ 9299557 w 10009632"/>
              <a:gd name="connsiteY24" fmla="*/ 609076 h 6858000"/>
              <a:gd name="connsiteX25" fmla="*/ 9297987 w 10009632"/>
              <a:gd name="connsiteY25" fmla="*/ 524982 h 6858000"/>
              <a:gd name="connsiteX26" fmla="*/ 9297327 w 10009632"/>
              <a:gd name="connsiteY26" fmla="*/ 521721 h 6858000"/>
              <a:gd name="connsiteX27" fmla="*/ 9311574 w 10009632"/>
              <a:gd name="connsiteY27" fmla="*/ 500271 h 6858000"/>
              <a:gd name="connsiteX28" fmla="*/ 9319005 w 10009632"/>
              <a:gd name="connsiteY28" fmla="*/ 498774 h 6858000"/>
              <a:gd name="connsiteX29" fmla="*/ 9318981 w 10009632"/>
              <a:gd name="connsiteY29" fmla="*/ 498442 h 6858000"/>
              <a:gd name="connsiteX30" fmla="*/ 9346322 w 10009632"/>
              <a:gd name="connsiteY30" fmla="*/ 495886 h 6858000"/>
              <a:gd name="connsiteX31" fmla="*/ 9356813 w 10009632"/>
              <a:gd name="connsiteY31" fmla="*/ 495676 h 6858000"/>
              <a:gd name="connsiteX32" fmla="*/ 9356893 w 10009632"/>
              <a:gd name="connsiteY32" fmla="*/ 495660 h 6858000"/>
              <a:gd name="connsiteX33" fmla="*/ 9356959 w 10009632"/>
              <a:gd name="connsiteY33" fmla="*/ 495673 h 6858000"/>
              <a:gd name="connsiteX34" fmla="*/ 9357631 w 10009632"/>
              <a:gd name="connsiteY34" fmla="*/ 495659 h 6858000"/>
              <a:gd name="connsiteX35" fmla="*/ 9442002 w 10009632"/>
              <a:gd name="connsiteY35" fmla="*/ 349989 h 6858000"/>
              <a:gd name="connsiteX36" fmla="*/ 9229912 w 10009632"/>
              <a:gd name="connsiteY36" fmla="*/ 571943 h 6858000"/>
              <a:gd name="connsiteX37" fmla="*/ 9442002 w 10009632"/>
              <a:gd name="connsiteY37" fmla="*/ 793897 h 6858000"/>
              <a:gd name="connsiteX38" fmla="*/ 9654091 w 10009632"/>
              <a:gd name="connsiteY38" fmla="*/ 571943 h 6858000"/>
              <a:gd name="connsiteX39" fmla="*/ 9442002 w 10009632"/>
              <a:gd name="connsiteY39" fmla="*/ 349989 h 6858000"/>
              <a:gd name="connsiteX40" fmla="*/ 0 w 10009632"/>
              <a:gd name="connsiteY40" fmla="*/ 0 h 6858000"/>
              <a:gd name="connsiteX41" fmla="*/ 10009632 w 10009632"/>
              <a:gd name="connsiteY41" fmla="*/ 0 h 6858000"/>
              <a:gd name="connsiteX42" fmla="*/ 10009632 w 10009632"/>
              <a:gd name="connsiteY42" fmla="*/ 6858000 h 6858000"/>
              <a:gd name="connsiteX43" fmla="*/ 0 w 10009632"/>
              <a:gd name="connsiteY43" fmla="*/ 6858000 h 6858000"/>
              <a:gd name="connsiteX44" fmla="*/ 0 w 10009632"/>
              <a:gd name="connsiteY44" fmla="*/ 6083809 h 6858000"/>
              <a:gd name="connsiteX45" fmla="*/ 1536192 w 10009632"/>
              <a:gd name="connsiteY45" fmla="*/ 6083809 h 6858000"/>
              <a:gd name="connsiteX46" fmla="*/ 1536192 w 10009632"/>
              <a:gd name="connsiteY46" fmla="*/ 743713 h 6858000"/>
              <a:gd name="connsiteX47" fmla="*/ 0 w 10009632"/>
              <a:gd name="connsiteY47" fmla="*/ 743713 h 6858000"/>
              <a:gd name="connsiteX48" fmla="*/ 0 w 10009632"/>
              <a:gd name="connsiteY4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23385 w 10009632"/>
              <a:gd name="connsiteY17" fmla="*/ 496410 h 6858000"/>
              <a:gd name="connsiteX18" fmla="*/ 9526352 w 10009632"/>
              <a:gd name="connsiteY18" fmla="*/ 495812 h 6858000"/>
              <a:gd name="connsiteX19" fmla="*/ 9325209 w 10009632"/>
              <a:gd name="connsiteY19" fmla="*/ 641481 h 6858000"/>
              <a:gd name="connsiteX20" fmla="*/ 9299558 w 10009632"/>
              <a:gd name="connsiteY20" fmla="*/ 615325 h 6858000"/>
              <a:gd name="connsiteX21" fmla="*/ 9299558 w 10009632"/>
              <a:gd name="connsiteY21" fmla="*/ 611858 h 6858000"/>
              <a:gd name="connsiteX22" fmla="*/ 9299558 w 10009632"/>
              <a:gd name="connsiteY22" fmla="*/ 609076 h 6858000"/>
              <a:gd name="connsiteX23" fmla="*/ 9299557 w 10009632"/>
              <a:gd name="connsiteY23" fmla="*/ 609076 h 6858000"/>
              <a:gd name="connsiteX24" fmla="*/ 9297987 w 10009632"/>
              <a:gd name="connsiteY24" fmla="*/ 524982 h 6858000"/>
              <a:gd name="connsiteX25" fmla="*/ 9297327 w 10009632"/>
              <a:gd name="connsiteY25" fmla="*/ 521721 h 6858000"/>
              <a:gd name="connsiteX26" fmla="*/ 9311574 w 10009632"/>
              <a:gd name="connsiteY26" fmla="*/ 500271 h 6858000"/>
              <a:gd name="connsiteX27" fmla="*/ 9319005 w 10009632"/>
              <a:gd name="connsiteY27" fmla="*/ 498774 h 6858000"/>
              <a:gd name="connsiteX28" fmla="*/ 9318981 w 10009632"/>
              <a:gd name="connsiteY28" fmla="*/ 498442 h 6858000"/>
              <a:gd name="connsiteX29" fmla="*/ 9346322 w 10009632"/>
              <a:gd name="connsiteY29" fmla="*/ 495886 h 6858000"/>
              <a:gd name="connsiteX30" fmla="*/ 9356813 w 10009632"/>
              <a:gd name="connsiteY30" fmla="*/ 495676 h 6858000"/>
              <a:gd name="connsiteX31" fmla="*/ 9356893 w 10009632"/>
              <a:gd name="connsiteY31" fmla="*/ 495660 h 6858000"/>
              <a:gd name="connsiteX32" fmla="*/ 9356959 w 10009632"/>
              <a:gd name="connsiteY32" fmla="*/ 495673 h 6858000"/>
              <a:gd name="connsiteX33" fmla="*/ 9357631 w 10009632"/>
              <a:gd name="connsiteY33" fmla="*/ 495659 h 6858000"/>
              <a:gd name="connsiteX34" fmla="*/ 9442002 w 10009632"/>
              <a:gd name="connsiteY34" fmla="*/ 349989 h 6858000"/>
              <a:gd name="connsiteX35" fmla="*/ 9229912 w 10009632"/>
              <a:gd name="connsiteY35" fmla="*/ 571943 h 6858000"/>
              <a:gd name="connsiteX36" fmla="*/ 9442002 w 10009632"/>
              <a:gd name="connsiteY36" fmla="*/ 793897 h 6858000"/>
              <a:gd name="connsiteX37" fmla="*/ 9654091 w 10009632"/>
              <a:gd name="connsiteY37" fmla="*/ 571943 h 6858000"/>
              <a:gd name="connsiteX38" fmla="*/ 9442002 w 10009632"/>
              <a:gd name="connsiteY38" fmla="*/ 349989 h 6858000"/>
              <a:gd name="connsiteX39" fmla="*/ 0 w 10009632"/>
              <a:gd name="connsiteY39" fmla="*/ 0 h 6858000"/>
              <a:gd name="connsiteX40" fmla="*/ 10009632 w 10009632"/>
              <a:gd name="connsiteY40" fmla="*/ 0 h 6858000"/>
              <a:gd name="connsiteX41" fmla="*/ 10009632 w 10009632"/>
              <a:gd name="connsiteY41" fmla="*/ 6858000 h 6858000"/>
              <a:gd name="connsiteX42" fmla="*/ 0 w 10009632"/>
              <a:gd name="connsiteY42" fmla="*/ 6858000 h 6858000"/>
              <a:gd name="connsiteX43" fmla="*/ 0 w 10009632"/>
              <a:gd name="connsiteY43" fmla="*/ 6083809 h 6858000"/>
              <a:gd name="connsiteX44" fmla="*/ 1536192 w 10009632"/>
              <a:gd name="connsiteY44" fmla="*/ 6083809 h 6858000"/>
              <a:gd name="connsiteX45" fmla="*/ 1536192 w 10009632"/>
              <a:gd name="connsiteY45" fmla="*/ 743713 h 6858000"/>
              <a:gd name="connsiteX46" fmla="*/ 0 w 10009632"/>
              <a:gd name="connsiteY46" fmla="*/ 743713 h 6858000"/>
              <a:gd name="connsiteX47" fmla="*/ 0 w 10009632"/>
              <a:gd name="connsiteY4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526352 w 10009632"/>
              <a:gd name="connsiteY17" fmla="*/ 495812 h 6858000"/>
              <a:gd name="connsiteX18" fmla="*/ 9325209 w 10009632"/>
              <a:gd name="connsiteY18" fmla="*/ 641481 h 6858000"/>
              <a:gd name="connsiteX19" fmla="*/ 9299558 w 10009632"/>
              <a:gd name="connsiteY19" fmla="*/ 615325 h 6858000"/>
              <a:gd name="connsiteX20" fmla="*/ 9299558 w 10009632"/>
              <a:gd name="connsiteY20" fmla="*/ 611858 h 6858000"/>
              <a:gd name="connsiteX21" fmla="*/ 9299558 w 10009632"/>
              <a:gd name="connsiteY21" fmla="*/ 609076 h 6858000"/>
              <a:gd name="connsiteX22" fmla="*/ 9299557 w 10009632"/>
              <a:gd name="connsiteY22" fmla="*/ 609076 h 6858000"/>
              <a:gd name="connsiteX23" fmla="*/ 9297987 w 10009632"/>
              <a:gd name="connsiteY23" fmla="*/ 524982 h 6858000"/>
              <a:gd name="connsiteX24" fmla="*/ 9297327 w 10009632"/>
              <a:gd name="connsiteY24" fmla="*/ 521721 h 6858000"/>
              <a:gd name="connsiteX25" fmla="*/ 9311574 w 10009632"/>
              <a:gd name="connsiteY25" fmla="*/ 500271 h 6858000"/>
              <a:gd name="connsiteX26" fmla="*/ 9319005 w 10009632"/>
              <a:gd name="connsiteY26" fmla="*/ 498774 h 6858000"/>
              <a:gd name="connsiteX27" fmla="*/ 9318981 w 10009632"/>
              <a:gd name="connsiteY27" fmla="*/ 498442 h 6858000"/>
              <a:gd name="connsiteX28" fmla="*/ 9346322 w 10009632"/>
              <a:gd name="connsiteY28" fmla="*/ 495886 h 6858000"/>
              <a:gd name="connsiteX29" fmla="*/ 9356813 w 10009632"/>
              <a:gd name="connsiteY29" fmla="*/ 495676 h 6858000"/>
              <a:gd name="connsiteX30" fmla="*/ 9356893 w 10009632"/>
              <a:gd name="connsiteY30" fmla="*/ 495660 h 6858000"/>
              <a:gd name="connsiteX31" fmla="*/ 9356959 w 10009632"/>
              <a:gd name="connsiteY31" fmla="*/ 495673 h 6858000"/>
              <a:gd name="connsiteX32" fmla="*/ 9357631 w 10009632"/>
              <a:gd name="connsiteY32" fmla="*/ 495659 h 6858000"/>
              <a:gd name="connsiteX33" fmla="*/ 9442002 w 10009632"/>
              <a:gd name="connsiteY33" fmla="*/ 349989 h 6858000"/>
              <a:gd name="connsiteX34" fmla="*/ 9229912 w 10009632"/>
              <a:gd name="connsiteY34" fmla="*/ 571943 h 6858000"/>
              <a:gd name="connsiteX35" fmla="*/ 9442002 w 10009632"/>
              <a:gd name="connsiteY35" fmla="*/ 793897 h 6858000"/>
              <a:gd name="connsiteX36" fmla="*/ 9654091 w 10009632"/>
              <a:gd name="connsiteY36" fmla="*/ 571943 h 6858000"/>
              <a:gd name="connsiteX37" fmla="*/ 9442002 w 10009632"/>
              <a:gd name="connsiteY37" fmla="*/ 349989 h 6858000"/>
              <a:gd name="connsiteX38" fmla="*/ 0 w 10009632"/>
              <a:gd name="connsiteY38" fmla="*/ 0 h 6858000"/>
              <a:gd name="connsiteX39" fmla="*/ 10009632 w 10009632"/>
              <a:gd name="connsiteY39" fmla="*/ 0 h 6858000"/>
              <a:gd name="connsiteX40" fmla="*/ 10009632 w 10009632"/>
              <a:gd name="connsiteY40" fmla="*/ 6858000 h 6858000"/>
              <a:gd name="connsiteX41" fmla="*/ 0 w 10009632"/>
              <a:gd name="connsiteY41" fmla="*/ 6858000 h 6858000"/>
              <a:gd name="connsiteX42" fmla="*/ 0 w 10009632"/>
              <a:gd name="connsiteY42" fmla="*/ 6083809 h 6858000"/>
              <a:gd name="connsiteX43" fmla="*/ 1536192 w 10009632"/>
              <a:gd name="connsiteY43" fmla="*/ 6083809 h 6858000"/>
              <a:gd name="connsiteX44" fmla="*/ 1536192 w 10009632"/>
              <a:gd name="connsiteY44" fmla="*/ 743713 h 6858000"/>
              <a:gd name="connsiteX45" fmla="*/ 0 w 10009632"/>
              <a:gd name="connsiteY45" fmla="*/ 743713 h 6858000"/>
              <a:gd name="connsiteX46" fmla="*/ 0 w 10009632"/>
              <a:gd name="connsiteY4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325209 w 10009632"/>
              <a:gd name="connsiteY17" fmla="*/ 641481 h 6858000"/>
              <a:gd name="connsiteX18" fmla="*/ 9299558 w 10009632"/>
              <a:gd name="connsiteY18" fmla="*/ 615325 h 6858000"/>
              <a:gd name="connsiteX19" fmla="*/ 9299558 w 10009632"/>
              <a:gd name="connsiteY19" fmla="*/ 611858 h 6858000"/>
              <a:gd name="connsiteX20" fmla="*/ 9299558 w 10009632"/>
              <a:gd name="connsiteY20" fmla="*/ 609076 h 6858000"/>
              <a:gd name="connsiteX21" fmla="*/ 9299557 w 10009632"/>
              <a:gd name="connsiteY21" fmla="*/ 609076 h 6858000"/>
              <a:gd name="connsiteX22" fmla="*/ 9297987 w 10009632"/>
              <a:gd name="connsiteY22" fmla="*/ 524982 h 6858000"/>
              <a:gd name="connsiteX23" fmla="*/ 9297327 w 10009632"/>
              <a:gd name="connsiteY23" fmla="*/ 521721 h 6858000"/>
              <a:gd name="connsiteX24" fmla="*/ 9311574 w 10009632"/>
              <a:gd name="connsiteY24" fmla="*/ 500271 h 6858000"/>
              <a:gd name="connsiteX25" fmla="*/ 9319005 w 10009632"/>
              <a:gd name="connsiteY25" fmla="*/ 498774 h 6858000"/>
              <a:gd name="connsiteX26" fmla="*/ 9318981 w 10009632"/>
              <a:gd name="connsiteY26" fmla="*/ 498442 h 6858000"/>
              <a:gd name="connsiteX27" fmla="*/ 9346322 w 10009632"/>
              <a:gd name="connsiteY27" fmla="*/ 495886 h 6858000"/>
              <a:gd name="connsiteX28" fmla="*/ 9356813 w 10009632"/>
              <a:gd name="connsiteY28" fmla="*/ 495676 h 6858000"/>
              <a:gd name="connsiteX29" fmla="*/ 9356893 w 10009632"/>
              <a:gd name="connsiteY29" fmla="*/ 495660 h 6858000"/>
              <a:gd name="connsiteX30" fmla="*/ 9356959 w 10009632"/>
              <a:gd name="connsiteY30" fmla="*/ 495673 h 6858000"/>
              <a:gd name="connsiteX31" fmla="*/ 9357631 w 10009632"/>
              <a:gd name="connsiteY31" fmla="*/ 495659 h 6858000"/>
              <a:gd name="connsiteX32" fmla="*/ 9442002 w 10009632"/>
              <a:gd name="connsiteY32" fmla="*/ 349989 h 6858000"/>
              <a:gd name="connsiteX33" fmla="*/ 9229912 w 10009632"/>
              <a:gd name="connsiteY33" fmla="*/ 571943 h 6858000"/>
              <a:gd name="connsiteX34" fmla="*/ 9442002 w 10009632"/>
              <a:gd name="connsiteY34" fmla="*/ 793897 h 6858000"/>
              <a:gd name="connsiteX35" fmla="*/ 9654091 w 10009632"/>
              <a:gd name="connsiteY35" fmla="*/ 571943 h 6858000"/>
              <a:gd name="connsiteX36" fmla="*/ 9442002 w 10009632"/>
              <a:gd name="connsiteY36" fmla="*/ 349989 h 6858000"/>
              <a:gd name="connsiteX37" fmla="*/ 0 w 10009632"/>
              <a:gd name="connsiteY37" fmla="*/ 0 h 6858000"/>
              <a:gd name="connsiteX38" fmla="*/ 10009632 w 10009632"/>
              <a:gd name="connsiteY38" fmla="*/ 0 h 6858000"/>
              <a:gd name="connsiteX39" fmla="*/ 10009632 w 10009632"/>
              <a:gd name="connsiteY39" fmla="*/ 6858000 h 6858000"/>
              <a:gd name="connsiteX40" fmla="*/ 0 w 10009632"/>
              <a:gd name="connsiteY40" fmla="*/ 6858000 h 6858000"/>
              <a:gd name="connsiteX41" fmla="*/ 0 w 10009632"/>
              <a:gd name="connsiteY41" fmla="*/ 6083809 h 6858000"/>
              <a:gd name="connsiteX42" fmla="*/ 1536192 w 10009632"/>
              <a:gd name="connsiteY42" fmla="*/ 6083809 h 6858000"/>
              <a:gd name="connsiteX43" fmla="*/ 1536192 w 10009632"/>
              <a:gd name="connsiteY43" fmla="*/ 743713 h 6858000"/>
              <a:gd name="connsiteX44" fmla="*/ 0 w 10009632"/>
              <a:gd name="connsiteY44" fmla="*/ 743713 h 6858000"/>
              <a:gd name="connsiteX45" fmla="*/ 0 w 10009632"/>
              <a:gd name="connsiteY4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523385 w 10009632"/>
              <a:gd name="connsiteY15" fmla="*/ 496410 h 6858000"/>
              <a:gd name="connsiteX16" fmla="*/ 9325209 w 10009632"/>
              <a:gd name="connsiteY16" fmla="*/ 641481 h 6858000"/>
              <a:gd name="connsiteX17" fmla="*/ 9299558 w 10009632"/>
              <a:gd name="connsiteY17" fmla="*/ 615325 h 6858000"/>
              <a:gd name="connsiteX18" fmla="*/ 9299558 w 10009632"/>
              <a:gd name="connsiteY18" fmla="*/ 611858 h 6858000"/>
              <a:gd name="connsiteX19" fmla="*/ 9299558 w 10009632"/>
              <a:gd name="connsiteY19" fmla="*/ 609076 h 6858000"/>
              <a:gd name="connsiteX20" fmla="*/ 9299557 w 10009632"/>
              <a:gd name="connsiteY20" fmla="*/ 609076 h 6858000"/>
              <a:gd name="connsiteX21" fmla="*/ 9297987 w 10009632"/>
              <a:gd name="connsiteY21" fmla="*/ 524982 h 6858000"/>
              <a:gd name="connsiteX22" fmla="*/ 9297327 w 10009632"/>
              <a:gd name="connsiteY22" fmla="*/ 521721 h 6858000"/>
              <a:gd name="connsiteX23" fmla="*/ 9311574 w 10009632"/>
              <a:gd name="connsiteY23" fmla="*/ 500271 h 6858000"/>
              <a:gd name="connsiteX24" fmla="*/ 9319005 w 10009632"/>
              <a:gd name="connsiteY24" fmla="*/ 498774 h 6858000"/>
              <a:gd name="connsiteX25" fmla="*/ 9318981 w 10009632"/>
              <a:gd name="connsiteY25" fmla="*/ 498442 h 6858000"/>
              <a:gd name="connsiteX26" fmla="*/ 9346322 w 10009632"/>
              <a:gd name="connsiteY26" fmla="*/ 495886 h 6858000"/>
              <a:gd name="connsiteX27" fmla="*/ 9356813 w 10009632"/>
              <a:gd name="connsiteY27" fmla="*/ 495676 h 6858000"/>
              <a:gd name="connsiteX28" fmla="*/ 9356893 w 10009632"/>
              <a:gd name="connsiteY28" fmla="*/ 495660 h 6858000"/>
              <a:gd name="connsiteX29" fmla="*/ 9356959 w 10009632"/>
              <a:gd name="connsiteY29" fmla="*/ 495673 h 6858000"/>
              <a:gd name="connsiteX30" fmla="*/ 9357631 w 10009632"/>
              <a:gd name="connsiteY30" fmla="*/ 495659 h 6858000"/>
              <a:gd name="connsiteX31" fmla="*/ 9442002 w 10009632"/>
              <a:gd name="connsiteY31" fmla="*/ 349989 h 6858000"/>
              <a:gd name="connsiteX32" fmla="*/ 9229912 w 10009632"/>
              <a:gd name="connsiteY32" fmla="*/ 571943 h 6858000"/>
              <a:gd name="connsiteX33" fmla="*/ 9442002 w 10009632"/>
              <a:gd name="connsiteY33" fmla="*/ 793897 h 6858000"/>
              <a:gd name="connsiteX34" fmla="*/ 9654091 w 10009632"/>
              <a:gd name="connsiteY34" fmla="*/ 571943 h 6858000"/>
              <a:gd name="connsiteX35" fmla="*/ 9442002 w 10009632"/>
              <a:gd name="connsiteY35" fmla="*/ 349989 h 6858000"/>
              <a:gd name="connsiteX36" fmla="*/ 0 w 10009632"/>
              <a:gd name="connsiteY36" fmla="*/ 0 h 6858000"/>
              <a:gd name="connsiteX37" fmla="*/ 10009632 w 10009632"/>
              <a:gd name="connsiteY37" fmla="*/ 0 h 6858000"/>
              <a:gd name="connsiteX38" fmla="*/ 10009632 w 10009632"/>
              <a:gd name="connsiteY38" fmla="*/ 6858000 h 6858000"/>
              <a:gd name="connsiteX39" fmla="*/ 0 w 10009632"/>
              <a:gd name="connsiteY39" fmla="*/ 6858000 h 6858000"/>
              <a:gd name="connsiteX40" fmla="*/ 0 w 10009632"/>
              <a:gd name="connsiteY40" fmla="*/ 6083809 h 6858000"/>
              <a:gd name="connsiteX41" fmla="*/ 1536192 w 10009632"/>
              <a:gd name="connsiteY41" fmla="*/ 6083809 h 6858000"/>
              <a:gd name="connsiteX42" fmla="*/ 1536192 w 10009632"/>
              <a:gd name="connsiteY42" fmla="*/ 743713 h 6858000"/>
              <a:gd name="connsiteX43" fmla="*/ 0 w 10009632"/>
              <a:gd name="connsiteY43" fmla="*/ 743713 h 6858000"/>
              <a:gd name="connsiteX44" fmla="*/ 0 w 10009632"/>
              <a:gd name="connsiteY4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325209 w 10009632"/>
              <a:gd name="connsiteY15" fmla="*/ 641481 h 6858000"/>
              <a:gd name="connsiteX16" fmla="*/ 9299558 w 10009632"/>
              <a:gd name="connsiteY16" fmla="*/ 615325 h 6858000"/>
              <a:gd name="connsiteX17" fmla="*/ 9299558 w 10009632"/>
              <a:gd name="connsiteY17" fmla="*/ 611858 h 6858000"/>
              <a:gd name="connsiteX18" fmla="*/ 9299558 w 10009632"/>
              <a:gd name="connsiteY18" fmla="*/ 609076 h 6858000"/>
              <a:gd name="connsiteX19" fmla="*/ 9299557 w 10009632"/>
              <a:gd name="connsiteY19" fmla="*/ 609076 h 6858000"/>
              <a:gd name="connsiteX20" fmla="*/ 9297987 w 10009632"/>
              <a:gd name="connsiteY20" fmla="*/ 524982 h 6858000"/>
              <a:gd name="connsiteX21" fmla="*/ 9297327 w 10009632"/>
              <a:gd name="connsiteY21" fmla="*/ 521721 h 6858000"/>
              <a:gd name="connsiteX22" fmla="*/ 9311574 w 10009632"/>
              <a:gd name="connsiteY22" fmla="*/ 500271 h 6858000"/>
              <a:gd name="connsiteX23" fmla="*/ 9319005 w 10009632"/>
              <a:gd name="connsiteY23" fmla="*/ 498774 h 6858000"/>
              <a:gd name="connsiteX24" fmla="*/ 9318981 w 10009632"/>
              <a:gd name="connsiteY24" fmla="*/ 498442 h 6858000"/>
              <a:gd name="connsiteX25" fmla="*/ 9346322 w 10009632"/>
              <a:gd name="connsiteY25" fmla="*/ 495886 h 6858000"/>
              <a:gd name="connsiteX26" fmla="*/ 9356813 w 10009632"/>
              <a:gd name="connsiteY26" fmla="*/ 495676 h 6858000"/>
              <a:gd name="connsiteX27" fmla="*/ 9356893 w 10009632"/>
              <a:gd name="connsiteY27" fmla="*/ 495660 h 6858000"/>
              <a:gd name="connsiteX28" fmla="*/ 9356959 w 10009632"/>
              <a:gd name="connsiteY28" fmla="*/ 495673 h 6858000"/>
              <a:gd name="connsiteX29" fmla="*/ 9357631 w 10009632"/>
              <a:gd name="connsiteY29" fmla="*/ 495659 h 6858000"/>
              <a:gd name="connsiteX30" fmla="*/ 9442002 w 10009632"/>
              <a:gd name="connsiteY30" fmla="*/ 349989 h 6858000"/>
              <a:gd name="connsiteX31" fmla="*/ 9229912 w 10009632"/>
              <a:gd name="connsiteY31" fmla="*/ 571943 h 6858000"/>
              <a:gd name="connsiteX32" fmla="*/ 9442002 w 10009632"/>
              <a:gd name="connsiteY32" fmla="*/ 793897 h 6858000"/>
              <a:gd name="connsiteX33" fmla="*/ 9654091 w 10009632"/>
              <a:gd name="connsiteY33" fmla="*/ 571943 h 6858000"/>
              <a:gd name="connsiteX34" fmla="*/ 9442002 w 10009632"/>
              <a:gd name="connsiteY34" fmla="*/ 349989 h 6858000"/>
              <a:gd name="connsiteX35" fmla="*/ 0 w 10009632"/>
              <a:gd name="connsiteY35" fmla="*/ 0 h 6858000"/>
              <a:gd name="connsiteX36" fmla="*/ 10009632 w 10009632"/>
              <a:gd name="connsiteY36" fmla="*/ 0 h 6858000"/>
              <a:gd name="connsiteX37" fmla="*/ 10009632 w 10009632"/>
              <a:gd name="connsiteY37" fmla="*/ 6858000 h 6858000"/>
              <a:gd name="connsiteX38" fmla="*/ 0 w 10009632"/>
              <a:gd name="connsiteY38" fmla="*/ 6858000 h 6858000"/>
              <a:gd name="connsiteX39" fmla="*/ 0 w 10009632"/>
              <a:gd name="connsiteY39" fmla="*/ 6083809 h 6858000"/>
              <a:gd name="connsiteX40" fmla="*/ 1536192 w 10009632"/>
              <a:gd name="connsiteY40" fmla="*/ 6083809 h 6858000"/>
              <a:gd name="connsiteX41" fmla="*/ 1536192 w 10009632"/>
              <a:gd name="connsiteY41" fmla="*/ 743713 h 6858000"/>
              <a:gd name="connsiteX42" fmla="*/ 0 w 10009632"/>
              <a:gd name="connsiteY42" fmla="*/ 743713 h 6858000"/>
              <a:gd name="connsiteX43" fmla="*/ 0 w 10009632"/>
              <a:gd name="connsiteY4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325209 w 10009632"/>
              <a:gd name="connsiteY14" fmla="*/ 641481 h 6858000"/>
              <a:gd name="connsiteX15" fmla="*/ 9299558 w 10009632"/>
              <a:gd name="connsiteY15" fmla="*/ 615325 h 6858000"/>
              <a:gd name="connsiteX16" fmla="*/ 9299558 w 10009632"/>
              <a:gd name="connsiteY16" fmla="*/ 611858 h 6858000"/>
              <a:gd name="connsiteX17" fmla="*/ 9299558 w 10009632"/>
              <a:gd name="connsiteY17" fmla="*/ 609076 h 6858000"/>
              <a:gd name="connsiteX18" fmla="*/ 9299557 w 10009632"/>
              <a:gd name="connsiteY18" fmla="*/ 609076 h 6858000"/>
              <a:gd name="connsiteX19" fmla="*/ 9297987 w 10009632"/>
              <a:gd name="connsiteY19" fmla="*/ 524982 h 6858000"/>
              <a:gd name="connsiteX20" fmla="*/ 9297327 w 10009632"/>
              <a:gd name="connsiteY20" fmla="*/ 521721 h 6858000"/>
              <a:gd name="connsiteX21" fmla="*/ 9311574 w 10009632"/>
              <a:gd name="connsiteY21" fmla="*/ 500271 h 6858000"/>
              <a:gd name="connsiteX22" fmla="*/ 9319005 w 10009632"/>
              <a:gd name="connsiteY22" fmla="*/ 498774 h 6858000"/>
              <a:gd name="connsiteX23" fmla="*/ 9318981 w 10009632"/>
              <a:gd name="connsiteY23" fmla="*/ 498442 h 6858000"/>
              <a:gd name="connsiteX24" fmla="*/ 9346322 w 10009632"/>
              <a:gd name="connsiteY24" fmla="*/ 495886 h 6858000"/>
              <a:gd name="connsiteX25" fmla="*/ 9356813 w 10009632"/>
              <a:gd name="connsiteY25" fmla="*/ 495676 h 6858000"/>
              <a:gd name="connsiteX26" fmla="*/ 9356893 w 10009632"/>
              <a:gd name="connsiteY26" fmla="*/ 495660 h 6858000"/>
              <a:gd name="connsiteX27" fmla="*/ 9356959 w 10009632"/>
              <a:gd name="connsiteY27" fmla="*/ 495673 h 6858000"/>
              <a:gd name="connsiteX28" fmla="*/ 9357631 w 10009632"/>
              <a:gd name="connsiteY28" fmla="*/ 495659 h 6858000"/>
              <a:gd name="connsiteX29" fmla="*/ 9442002 w 10009632"/>
              <a:gd name="connsiteY29" fmla="*/ 349989 h 6858000"/>
              <a:gd name="connsiteX30" fmla="*/ 9229912 w 10009632"/>
              <a:gd name="connsiteY30" fmla="*/ 571943 h 6858000"/>
              <a:gd name="connsiteX31" fmla="*/ 9442002 w 10009632"/>
              <a:gd name="connsiteY31" fmla="*/ 793897 h 6858000"/>
              <a:gd name="connsiteX32" fmla="*/ 9654091 w 10009632"/>
              <a:gd name="connsiteY32" fmla="*/ 571943 h 6858000"/>
              <a:gd name="connsiteX33" fmla="*/ 9442002 w 10009632"/>
              <a:gd name="connsiteY33" fmla="*/ 349989 h 6858000"/>
              <a:gd name="connsiteX34" fmla="*/ 0 w 10009632"/>
              <a:gd name="connsiteY34" fmla="*/ 0 h 6858000"/>
              <a:gd name="connsiteX35" fmla="*/ 10009632 w 10009632"/>
              <a:gd name="connsiteY35" fmla="*/ 0 h 6858000"/>
              <a:gd name="connsiteX36" fmla="*/ 10009632 w 10009632"/>
              <a:gd name="connsiteY36" fmla="*/ 6858000 h 6858000"/>
              <a:gd name="connsiteX37" fmla="*/ 0 w 10009632"/>
              <a:gd name="connsiteY37" fmla="*/ 6858000 h 6858000"/>
              <a:gd name="connsiteX38" fmla="*/ 0 w 10009632"/>
              <a:gd name="connsiteY38" fmla="*/ 6083809 h 6858000"/>
              <a:gd name="connsiteX39" fmla="*/ 1536192 w 10009632"/>
              <a:gd name="connsiteY39" fmla="*/ 6083809 h 6858000"/>
              <a:gd name="connsiteX40" fmla="*/ 1536192 w 10009632"/>
              <a:gd name="connsiteY40" fmla="*/ 743713 h 6858000"/>
              <a:gd name="connsiteX41" fmla="*/ 0 w 10009632"/>
              <a:gd name="connsiteY41" fmla="*/ 743713 h 6858000"/>
              <a:gd name="connsiteX42" fmla="*/ 0 w 10009632"/>
              <a:gd name="connsiteY4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325209 w 10009632"/>
              <a:gd name="connsiteY13" fmla="*/ 641481 h 6858000"/>
              <a:gd name="connsiteX14" fmla="*/ 9299558 w 10009632"/>
              <a:gd name="connsiteY14" fmla="*/ 615325 h 6858000"/>
              <a:gd name="connsiteX15" fmla="*/ 9299558 w 10009632"/>
              <a:gd name="connsiteY15" fmla="*/ 611858 h 6858000"/>
              <a:gd name="connsiteX16" fmla="*/ 9299558 w 10009632"/>
              <a:gd name="connsiteY16" fmla="*/ 609076 h 6858000"/>
              <a:gd name="connsiteX17" fmla="*/ 9299557 w 10009632"/>
              <a:gd name="connsiteY17" fmla="*/ 609076 h 6858000"/>
              <a:gd name="connsiteX18" fmla="*/ 9297987 w 10009632"/>
              <a:gd name="connsiteY18" fmla="*/ 524982 h 6858000"/>
              <a:gd name="connsiteX19" fmla="*/ 9297327 w 10009632"/>
              <a:gd name="connsiteY19" fmla="*/ 521721 h 6858000"/>
              <a:gd name="connsiteX20" fmla="*/ 9311574 w 10009632"/>
              <a:gd name="connsiteY20" fmla="*/ 500271 h 6858000"/>
              <a:gd name="connsiteX21" fmla="*/ 9319005 w 10009632"/>
              <a:gd name="connsiteY21" fmla="*/ 498774 h 6858000"/>
              <a:gd name="connsiteX22" fmla="*/ 9318981 w 10009632"/>
              <a:gd name="connsiteY22" fmla="*/ 498442 h 6858000"/>
              <a:gd name="connsiteX23" fmla="*/ 9346322 w 10009632"/>
              <a:gd name="connsiteY23" fmla="*/ 495886 h 6858000"/>
              <a:gd name="connsiteX24" fmla="*/ 9356813 w 10009632"/>
              <a:gd name="connsiteY24" fmla="*/ 495676 h 6858000"/>
              <a:gd name="connsiteX25" fmla="*/ 9356893 w 10009632"/>
              <a:gd name="connsiteY25" fmla="*/ 495660 h 6858000"/>
              <a:gd name="connsiteX26" fmla="*/ 9356959 w 10009632"/>
              <a:gd name="connsiteY26" fmla="*/ 495673 h 6858000"/>
              <a:gd name="connsiteX27" fmla="*/ 9357631 w 10009632"/>
              <a:gd name="connsiteY27" fmla="*/ 495659 h 6858000"/>
              <a:gd name="connsiteX28" fmla="*/ 9442002 w 10009632"/>
              <a:gd name="connsiteY28" fmla="*/ 349989 h 6858000"/>
              <a:gd name="connsiteX29" fmla="*/ 9229912 w 10009632"/>
              <a:gd name="connsiteY29" fmla="*/ 571943 h 6858000"/>
              <a:gd name="connsiteX30" fmla="*/ 9442002 w 10009632"/>
              <a:gd name="connsiteY30" fmla="*/ 793897 h 6858000"/>
              <a:gd name="connsiteX31" fmla="*/ 9654091 w 10009632"/>
              <a:gd name="connsiteY31" fmla="*/ 571943 h 6858000"/>
              <a:gd name="connsiteX32" fmla="*/ 9442002 w 10009632"/>
              <a:gd name="connsiteY32" fmla="*/ 349989 h 6858000"/>
              <a:gd name="connsiteX33" fmla="*/ 0 w 10009632"/>
              <a:gd name="connsiteY33" fmla="*/ 0 h 6858000"/>
              <a:gd name="connsiteX34" fmla="*/ 10009632 w 10009632"/>
              <a:gd name="connsiteY34" fmla="*/ 0 h 6858000"/>
              <a:gd name="connsiteX35" fmla="*/ 10009632 w 10009632"/>
              <a:gd name="connsiteY35" fmla="*/ 6858000 h 6858000"/>
              <a:gd name="connsiteX36" fmla="*/ 0 w 10009632"/>
              <a:gd name="connsiteY36" fmla="*/ 6858000 h 6858000"/>
              <a:gd name="connsiteX37" fmla="*/ 0 w 10009632"/>
              <a:gd name="connsiteY37" fmla="*/ 6083809 h 6858000"/>
              <a:gd name="connsiteX38" fmla="*/ 1536192 w 10009632"/>
              <a:gd name="connsiteY38" fmla="*/ 6083809 h 6858000"/>
              <a:gd name="connsiteX39" fmla="*/ 1536192 w 10009632"/>
              <a:gd name="connsiteY39" fmla="*/ 743713 h 6858000"/>
              <a:gd name="connsiteX40" fmla="*/ 0 w 10009632"/>
              <a:gd name="connsiteY40" fmla="*/ 743713 h 6858000"/>
              <a:gd name="connsiteX41" fmla="*/ 0 w 10009632"/>
              <a:gd name="connsiteY4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325209 w 10009632"/>
              <a:gd name="connsiteY12" fmla="*/ 641481 h 6858000"/>
              <a:gd name="connsiteX13" fmla="*/ 9299558 w 10009632"/>
              <a:gd name="connsiteY13" fmla="*/ 615325 h 6858000"/>
              <a:gd name="connsiteX14" fmla="*/ 9299558 w 10009632"/>
              <a:gd name="connsiteY14" fmla="*/ 611858 h 6858000"/>
              <a:gd name="connsiteX15" fmla="*/ 9299558 w 10009632"/>
              <a:gd name="connsiteY15" fmla="*/ 609076 h 6858000"/>
              <a:gd name="connsiteX16" fmla="*/ 9299557 w 10009632"/>
              <a:gd name="connsiteY16" fmla="*/ 609076 h 6858000"/>
              <a:gd name="connsiteX17" fmla="*/ 9297987 w 10009632"/>
              <a:gd name="connsiteY17" fmla="*/ 524982 h 6858000"/>
              <a:gd name="connsiteX18" fmla="*/ 9297327 w 10009632"/>
              <a:gd name="connsiteY18" fmla="*/ 521721 h 6858000"/>
              <a:gd name="connsiteX19" fmla="*/ 9311574 w 10009632"/>
              <a:gd name="connsiteY19" fmla="*/ 500271 h 6858000"/>
              <a:gd name="connsiteX20" fmla="*/ 9319005 w 10009632"/>
              <a:gd name="connsiteY20" fmla="*/ 498774 h 6858000"/>
              <a:gd name="connsiteX21" fmla="*/ 9318981 w 10009632"/>
              <a:gd name="connsiteY21" fmla="*/ 498442 h 6858000"/>
              <a:gd name="connsiteX22" fmla="*/ 9346322 w 10009632"/>
              <a:gd name="connsiteY22" fmla="*/ 495886 h 6858000"/>
              <a:gd name="connsiteX23" fmla="*/ 9356813 w 10009632"/>
              <a:gd name="connsiteY23" fmla="*/ 495676 h 6858000"/>
              <a:gd name="connsiteX24" fmla="*/ 9356893 w 10009632"/>
              <a:gd name="connsiteY24" fmla="*/ 495660 h 6858000"/>
              <a:gd name="connsiteX25" fmla="*/ 9356959 w 10009632"/>
              <a:gd name="connsiteY25" fmla="*/ 495673 h 6858000"/>
              <a:gd name="connsiteX26" fmla="*/ 9357631 w 10009632"/>
              <a:gd name="connsiteY26" fmla="*/ 495659 h 6858000"/>
              <a:gd name="connsiteX27" fmla="*/ 9442002 w 10009632"/>
              <a:gd name="connsiteY27" fmla="*/ 349989 h 6858000"/>
              <a:gd name="connsiteX28" fmla="*/ 9229912 w 10009632"/>
              <a:gd name="connsiteY28" fmla="*/ 571943 h 6858000"/>
              <a:gd name="connsiteX29" fmla="*/ 9442002 w 10009632"/>
              <a:gd name="connsiteY29" fmla="*/ 793897 h 6858000"/>
              <a:gd name="connsiteX30" fmla="*/ 9654091 w 10009632"/>
              <a:gd name="connsiteY30" fmla="*/ 571943 h 6858000"/>
              <a:gd name="connsiteX31" fmla="*/ 9442002 w 10009632"/>
              <a:gd name="connsiteY31" fmla="*/ 349989 h 6858000"/>
              <a:gd name="connsiteX32" fmla="*/ 0 w 10009632"/>
              <a:gd name="connsiteY32" fmla="*/ 0 h 6858000"/>
              <a:gd name="connsiteX33" fmla="*/ 10009632 w 10009632"/>
              <a:gd name="connsiteY33" fmla="*/ 0 h 6858000"/>
              <a:gd name="connsiteX34" fmla="*/ 10009632 w 10009632"/>
              <a:gd name="connsiteY34" fmla="*/ 6858000 h 6858000"/>
              <a:gd name="connsiteX35" fmla="*/ 0 w 10009632"/>
              <a:gd name="connsiteY35" fmla="*/ 6858000 h 6858000"/>
              <a:gd name="connsiteX36" fmla="*/ 0 w 10009632"/>
              <a:gd name="connsiteY36" fmla="*/ 6083809 h 6858000"/>
              <a:gd name="connsiteX37" fmla="*/ 1536192 w 10009632"/>
              <a:gd name="connsiteY37" fmla="*/ 6083809 h 6858000"/>
              <a:gd name="connsiteX38" fmla="*/ 1536192 w 10009632"/>
              <a:gd name="connsiteY38" fmla="*/ 743713 h 6858000"/>
              <a:gd name="connsiteX39" fmla="*/ 0 w 10009632"/>
              <a:gd name="connsiteY39" fmla="*/ 743713 h 6858000"/>
              <a:gd name="connsiteX40" fmla="*/ 0 w 10009632"/>
              <a:gd name="connsiteY4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325209 w 10009632"/>
              <a:gd name="connsiteY11" fmla="*/ 641481 h 6858000"/>
              <a:gd name="connsiteX12" fmla="*/ 9299558 w 10009632"/>
              <a:gd name="connsiteY12" fmla="*/ 615325 h 6858000"/>
              <a:gd name="connsiteX13" fmla="*/ 9299558 w 10009632"/>
              <a:gd name="connsiteY13" fmla="*/ 611858 h 6858000"/>
              <a:gd name="connsiteX14" fmla="*/ 9299558 w 10009632"/>
              <a:gd name="connsiteY14" fmla="*/ 609076 h 6858000"/>
              <a:gd name="connsiteX15" fmla="*/ 9299557 w 10009632"/>
              <a:gd name="connsiteY15" fmla="*/ 609076 h 6858000"/>
              <a:gd name="connsiteX16" fmla="*/ 9297987 w 10009632"/>
              <a:gd name="connsiteY16" fmla="*/ 524982 h 6858000"/>
              <a:gd name="connsiteX17" fmla="*/ 9297327 w 10009632"/>
              <a:gd name="connsiteY17" fmla="*/ 521721 h 6858000"/>
              <a:gd name="connsiteX18" fmla="*/ 9311574 w 10009632"/>
              <a:gd name="connsiteY18" fmla="*/ 500271 h 6858000"/>
              <a:gd name="connsiteX19" fmla="*/ 9319005 w 10009632"/>
              <a:gd name="connsiteY19" fmla="*/ 498774 h 6858000"/>
              <a:gd name="connsiteX20" fmla="*/ 9318981 w 10009632"/>
              <a:gd name="connsiteY20" fmla="*/ 498442 h 6858000"/>
              <a:gd name="connsiteX21" fmla="*/ 9346322 w 10009632"/>
              <a:gd name="connsiteY21" fmla="*/ 495886 h 6858000"/>
              <a:gd name="connsiteX22" fmla="*/ 9356813 w 10009632"/>
              <a:gd name="connsiteY22" fmla="*/ 495676 h 6858000"/>
              <a:gd name="connsiteX23" fmla="*/ 9356893 w 10009632"/>
              <a:gd name="connsiteY23" fmla="*/ 495660 h 6858000"/>
              <a:gd name="connsiteX24" fmla="*/ 9356959 w 10009632"/>
              <a:gd name="connsiteY24" fmla="*/ 495673 h 6858000"/>
              <a:gd name="connsiteX25" fmla="*/ 9357631 w 10009632"/>
              <a:gd name="connsiteY25" fmla="*/ 495659 h 6858000"/>
              <a:gd name="connsiteX26" fmla="*/ 9442002 w 10009632"/>
              <a:gd name="connsiteY26" fmla="*/ 349989 h 6858000"/>
              <a:gd name="connsiteX27" fmla="*/ 9229912 w 10009632"/>
              <a:gd name="connsiteY27" fmla="*/ 571943 h 6858000"/>
              <a:gd name="connsiteX28" fmla="*/ 9442002 w 10009632"/>
              <a:gd name="connsiteY28" fmla="*/ 793897 h 6858000"/>
              <a:gd name="connsiteX29" fmla="*/ 9654091 w 10009632"/>
              <a:gd name="connsiteY29" fmla="*/ 571943 h 6858000"/>
              <a:gd name="connsiteX30" fmla="*/ 9442002 w 10009632"/>
              <a:gd name="connsiteY30" fmla="*/ 349989 h 6858000"/>
              <a:gd name="connsiteX31" fmla="*/ 0 w 10009632"/>
              <a:gd name="connsiteY31" fmla="*/ 0 h 6858000"/>
              <a:gd name="connsiteX32" fmla="*/ 10009632 w 10009632"/>
              <a:gd name="connsiteY32" fmla="*/ 0 h 6858000"/>
              <a:gd name="connsiteX33" fmla="*/ 10009632 w 10009632"/>
              <a:gd name="connsiteY33" fmla="*/ 6858000 h 6858000"/>
              <a:gd name="connsiteX34" fmla="*/ 0 w 10009632"/>
              <a:gd name="connsiteY34" fmla="*/ 6858000 h 6858000"/>
              <a:gd name="connsiteX35" fmla="*/ 0 w 10009632"/>
              <a:gd name="connsiteY35" fmla="*/ 6083809 h 6858000"/>
              <a:gd name="connsiteX36" fmla="*/ 1536192 w 10009632"/>
              <a:gd name="connsiteY36" fmla="*/ 6083809 h 6858000"/>
              <a:gd name="connsiteX37" fmla="*/ 1536192 w 10009632"/>
              <a:gd name="connsiteY37" fmla="*/ 743713 h 6858000"/>
              <a:gd name="connsiteX38" fmla="*/ 0 w 10009632"/>
              <a:gd name="connsiteY38" fmla="*/ 743713 h 6858000"/>
              <a:gd name="connsiteX39" fmla="*/ 0 w 10009632"/>
              <a:gd name="connsiteY3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9557 w 10009632"/>
              <a:gd name="connsiteY14" fmla="*/ 609076 h 6858000"/>
              <a:gd name="connsiteX15" fmla="*/ 9297987 w 10009632"/>
              <a:gd name="connsiteY15" fmla="*/ 524982 h 6858000"/>
              <a:gd name="connsiteX16" fmla="*/ 9297327 w 10009632"/>
              <a:gd name="connsiteY16" fmla="*/ 521721 h 6858000"/>
              <a:gd name="connsiteX17" fmla="*/ 9311574 w 10009632"/>
              <a:gd name="connsiteY17" fmla="*/ 500271 h 6858000"/>
              <a:gd name="connsiteX18" fmla="*/ 9319005 w 10009632"/>
              <a:gd name="connsiteY18" fmla="*/ 498774 h 6858000"/>
              <a:gd name="connsiteX19" fmla="*/ 9318981 w 10009632"/>
              <a:gd name="connsiteY19" fmla="*/ 498442 h 6858000"/>
              <a:gd name="connsiteX20" fmla="*/ 9346322 w 10009632"/>
              <a:gd name="connsiteY20" fmla="*/ 495886 h 6858000"/>
              <a:gd name="connsiteX21" fmla="*/ 9356813 w 10009632"/>
              <a:gd name="connsiteY21" fmla="*/ 495676 h 6858000"/>
              <a:gd name="connsiteX22" fmla="*/ 9356893 w 10009632"/>
              <a:gd name="connsiteY22" fmla="*/ 495660 h 6858000"/>
              <a:gd name="connsiteX23" fmla="*/ 9356959 w 10009632"/>
              <a:gd name="connsiteY23" fmla="*/ 495673 h 6858000"/>
              <a:gd name="connsiteX24" fmla="*/ 9357631 w 10009632"/>
              <a:gd name="connsiteY24" fmla="*/ 495659 h 6858000"/>
              <a:gd name="connsiteX25" fmla="*/ 9442002 w 10009632"/>
              <a:gd name="connsiteY25" fmla="*/ 349989 h 6858000"/>
              <a:gd name="connsiteX26" fmla="*/ 9229912 w 10009632"/>
              <a:gd name="connsiteY26" fmla="*/ 571943 h 6858000"/>
              <a:gd name="connsiteX27" fmla="*/ 9442002 w 10009632"/>
              <a:gd name="connsiteY27" fmla="*/ 793897 h 6858000"/>
              <a:gd name="connsiteX28" fmla="*/ 9654091 w 10009632"/>
              <a:gd name="connsiteY28" fmla="*/ 571943 h 6858000"/>
              <a:gd name="connsiteX29" fmla="*/ 9442002 w 10009632"/>
              <a:gd name="connsiteY29" fmla="*/ 349989 h 6858000"/>
              <a:gd name="connsiteX30" fmla="*/ 0 w 10009632"/>
              <a:gd name="connsiteY30" fmla="*/ 0 h 6858000"/>
              <a:gd name="connsiteX31" fmla="*/ 10009632 w 10009632"/>
              <a:gd name="connsiteY31" fmla="*/ 0 h 6858000"/>
              <a:gd name="connsiteX32" fmla="*/ 10009632 w 10009632"/>
              <a:gd name="connsiteY32" fmla="*/ 6858000 h 6858000"/>
              <a:gd name="connsiteX33" fmla="*/ 0 w 10009632"/>
              <a:gd name="connsiteY33" fmla="*/ 6858000 h 6858000"/>
              <a:gd name="connsiteX34" fmla="*/ 0 w 10009632"/>
              <a:gd name="connsiteY34" fmla="*/ 6083809 h 6858000"/>
              <a:gd name="connsiteX35" fmla="*/ 1536192 w 10009632"/>
              <a:gd name="connsiteY35" fmla="*/ 6083809 h 6858000"/>
              <a:gd name="connsiteX36" fmla="*/ 1536192 w 10009632"/>
              <a:gd name="connsiteY36" fmla="*/ 743713 h 6858000"/>
              <a:gd name="connsiteX37" fmla="*/ 0 w 10009632"/>
              <a:gd name="connsiteY37" fmla="*/ 743713 h 6858000"/>
              <a:gd name="connsiteX38" fmla="*/ 0 w 10009632"/>
              <a:gd name="connsiteY3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7987 w 10009632"/>
              <a:gd name="connsiteY14" fmla="*/ 524982 h 6858000"/>
              <a:gd name="connsiteX15" fmla="*/ 9297327 w 10009632"/>
              <a:gd name="connsiteY15" fmla="*/ 521721 h 6858000"/>
              <a:gd name="connsiteX16" fmla="*/ 9311574 w 10009632"/>
              <a:gd name="connsiteY16" fmla="*/ 500271 h 6858000"/>
              <a:gd name="connsiteX17" fmla="*/ 9319005 w 10009632"/>
              <a:gd name="connsiteY17" fmla="*/ 498774 h 6858000"/>
              <a:gd name="connsiteX18" fmla="*/ 9318981 w 10009632"/>
              <a:gd name="connsiteY18" fmla="*/ 498442 h 6858000"/>
              <a:gd name="connsiteX19" fmla="*/ 9346322 w 10009632"/>
              <a:gd name="connsiteY19" fmla="*/ 495886 h 6858000"/>
              <a:gd name="connsiteX20" fmla="*/ 9356813 w 10009632"/>
              <a:gd name="connsiteY20" fmla="*/ 495676 h 6858000"/>
              <a:gd name="connsiteX21" fmla="*/ 9356893 w 10009632"/>
              <a:gd name="connsiteY21" fmla="*/ 495660 h 6858000"/>
              <a:gd name="connsiteX22" fmla="*/ 9356959 w 10009632"/>
              <a:gd name="connsiteY22" fmla="*/ 495673 h 6858000"/>
              <a:gd name="connsiteX23" fmla="*/ 9357631 w 10009632"/>
              <a:gd name="connsiteY23" fmla="*/ 495659 h 6858000"/>
              <a:gd name="connsiteX24" fmla="*/ 9442002 w 10009632"/>
              <a:gd name="connsiteY24" fmla="*/ 349989 h 6858000"/>
              <a:gd name="connsiteX25" fmla="*/ 9229912 w 10009632"/>
              <a:gd name="connsiteY25" fmla="*/ 571943 h 6858000"/>
              <a:gd name="connsiteX26" fmla="*/ 9442002 w 10009632"/>
              <a:gd name="connsiteY26" fmla="*/ 793897 h 6858000"/>
              <a:gd name="connsiteX27" fmla="*/ 9654091 w 10009632"/>
              <a:gd name="connsiteY27" fmla="*/ 571943 h 6858000"/>
              <a:gd name="connsiteX28" fmla="*/ 9442002 w 10009632"/>
              <a:gd name="connsiteY28" fmla="*/ 349989 h 6858000"/>
              <a:gd name="connsiteX29" fmla="*/ 0 w 10009632"/>
              <a:gd name="connsiteY29" fmla="*/ 0 h 6858000"/>
              <a:gd name="connsiteX30" fmla="*/ 10009632 w 10009632"/>
              <a:gd name="connsiteY30" fmla="*/ 0 h 6858000"/>
              <a:gd name="connsiteX31" fmla="*/ 10009632 w 10009632"/>
              <a:gd name="connsiteY31" fmla="*/ 6858000 h 6858000"/>
              <a:gd name="connsiteX32" fmla="*/ 0 w 10009632"/>
              <a:gd name="connsiteY32" fmla="*/ 6858000 h 6858000"/>
              <a:gd name="connsiteX33" fmla="*/ 0 w 10009632"/>
              <a:gd name="connsiteY33" fmla="*/ 6083809 h 6858000"/>
              <a:gd name="connsiteX34" fmla="*/ 1536192 w 10009632"/>
              <a:gd name="connsiteY34" fmla="*/ 6083809 h 6858000"/>
              <a:gd name="connsiteX35" fmla="*/ 1536192 w 10009632"/>
              <a:gd name="connsiteY35" fmla="*/ 743713 h 6858000"/>
              <a:gd name="connsiteX36" fmla="*/ 0 w 10009632"/>
              <a:gd name="connsiteY36" fmla="*/ 743713 h 6858000"/>
              <a:gd name="connsiteX37" fmla="*/ 0 w 10009632"/>
              <a:gd name="connsiteY3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7987 w 10009632"/>
              <a:gd name="connsiteY13" fmla="*/ 524982 h 6858000"/>
              <a:gd name="connsiteX14" fmla="*/ 9297327 w 10009632"/>
              <a:gd name="connsiteY14" fmla="*/ 521721 h 6858000"/>
              <a:gd name="connsiteX15" fmla="*/ 9311574 w 10009632"/>
              <a:gd name="connsiteY15" fmla="*/ 500271 h 6858000"/>
              <a:gd name="connsiteX16" fmla="*/ 9319005 w 10009632"/>
              <a:gd name="connsiteY16" fmla="*/ 498774 h 6858000"/>
              <a:gd name="connsiteX17" fmla="*/ 9318981 w 10009632"/>
              <a:gd name="connsiteY17" fmla="*/ 498442 h 6858000"/>
              <a:gd name="connsiteX18" fmla="*/ 9346322 w 10009632"/>
              <a:gd name="connsiteY18" fmla="*/ 495886 h 6858000"/>
              <a:gd name="connsiteX19" fmla="*/ 9356813 w 10009632"/>
              <a:gd name="connsiteY19" fmla="*/ 495676 h 6858000"/>
              <a:gd name="connsiteX20" fmla="*/ 9356893 w 10009632"/>
              <a:gd name="connsiteY20" fmla="*/ 495660 h 6858000"/>
              <a:gd name="connsiteX21" fmla="*/ 9356959 w 10009632"/>
              <a:gd name="connsiteY21" fmla="*/ 495673 h 6858000"/>
              <a:gd name="connsiteX22" fmla="*/ 9357631 w 10009632"/>
              <a:gd name="connsiteY22" fmla="*/ 495659 h 6858000"/>
              <a:gd name="connsiteX23" fmla="*/ 9442002 w 10009632"/>
              <a:gd name="connsiteY23" fmla="*/ 349989 h 6858000"/>
              <a:gd name="connsiteX24" fmla="*/ 9229912 w 10009632"/>
              <a:gd name="connsiteY24" fmla="*/ 571943 h 6858000"/>
              <a:gd name="connsiteX25" fmla="*/ 9442002 w 10009632"/>
              <a:gd name="connsiteY25" fmla="*/ 793897 h 6858000"/>
              <a:gd name="connsiteX26" fmla="*/ 9654091 w 10009632"/>
              <a:gd name="connsiteY26" fmla="*/ 571943 h 6858000"/>
              <a:gd name="connsiteX27" fmla="*/ 9442002 w 10009632"/>
              <a:gd name="connsiteY27" fmla="*/ 349989 h 6858000"/>
              <a:gd name="connsiteX28" fmla="*/ 0 w 10009632"/>
              <a:gd name="connsiteY28" fmla="*/ 0 h 6858000"/>
              <a:gd name="connsiteX29" fmla="*/ 10009632 w 10009632"/>
              <a:gd name="connsiteY29" fmla="*/ 0 h 6858000"/>
              <a:gd name="connsiteX30" fmla="*/ 10009632 w 10009632"/>
              <a:gd name="connsiteY30" fmla="*/ 6858000 h 6858000"/>
              <a:gd name="connsiteX31" fmla="*/ 0 w 10009632"/>
              <a:gd name="connsiteY31" fmla="*/ 6858000 h 6858000"/>
              <a:gd name="connsiteX32" fmla="*/ 0 w 10009632"/>
              <a:gd name="connsiteY32" fmla="*/ 6083809 h 6858000"/>
              <a:gd name="connsiteX33" fmla="*/ 1536192 w 10009632"/>
              <a:gd name="connsiteY33" fmla="*/ 6083809 h 6858000"/>
              <a:gd name="connsiteX34" fmla="*/ 1536192 w 10009632"/>
              <a:gd name="connsiteY34" fmla="*/ 743713 h 6858000"/>
              <a:gd name="connsiteX35" fmla="*/ 0 w 10009632"/>
              <a:gd name="connsiteY35" fmla="*/ 743713 h 6858000"/>
              <a:gd name="connsiteX36" fmla="*/ 0 w 10009632"/>
              <a:gd name="connsiteY3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7987 w 10009632"/>
              <a:gd name="connsiteY12" fmla="*/ 524982 h 6858000"/>
              <a:gd name="connsiteX13" fmla="*/ 9297327 w 10009632"/>
              <a:gd name="connsiteY13" fmla="*/ 521721 h 6858000"/>
              <a:gd name="connsiteX14" fmla="*/ 9311574 w 10009632"/>
              <a:gd name="connsiteY14" fmla="*/ 500271 h 6858000"/>
              <a:gd name="connsiteX15" fmla="*/ 9319005 w 10009632"/>
              <a:gd name="connsiteY15" fmla="*/ 498774 h 6858000"/>
              <a:gd name="connsiteX16" fmla="*/ 9318981 w 10009632"/>
              <a:gd name="connsiteY16" fmla="*/ 498442 h 6858000"/>
              <a:gd name="connsiteX17" fmla="*/ 9346322 w 10009632"/>
              <a:gd name="connsiteY17" fmla="*/ 495886 h 6858000"/>
              <a:gd name="connsiteX18" fmla="*/ 9356813 w 10009632"/>
              <a:gd name="connsiteY18" fmla="*/ 495676 h 6858000"/>
              <a:gd name="connsiteX19" fmla="*/ 9356893 w 10009632"/>
              <a:gd name="connsiteY19" fmla="*/ 495660 h 6858000"/>
              <a:gd name="connsiteX20" fmla="*/ 9356959 w 10009632"/>
              <a:gd name="connsiteY20" fmla="*/ 495673 h 6858000"/>
              <a:gd name="connsiteX21" fmla="*/ 9357631 w 10009632"/>
              <a:gd name="connsiteY21" fmla="*/ 495659 h 6858000"/>
              <a:gd name="connsiteX22" fmla="*/ 9442002 w 10009632"/>
              <a:gd name="connsiteY22" fmla="*/ 349989 h 6858000"/>
              <a:gd name="connsiteX23" fmla="*/ 9229912 w 10009632"/>
              <a:gd name="connsiteY23" fmla="*/ 571943 h 6858000"/>
              <a:gd name="connsiteX24" fmla="*/ 9442002 w 10009632"/>
              <a:gd name="connsiteY24" fmla="*/ 793897 h 6858000"/>
              <a:gd name="connsiteX25" fmla="*/ 9654091 w 10009632"/>
              <a:gd name="connsiteY25" fmla="*/ 571943 h 6858000"/>
              <a:gd name="connsiteX26" fmla="*/ 9442002 w 10009632"/>
              <a:gd name="connsiteY26" fmla="*/ 349989 h 6858000"/>
              <a:gd name="connsiteX27" fmla="*/ 0 w 10009632"/>
              <a:gd name="connsiteY27" fmla="*/ 0 h 6858000"/>
              <a:gd name="connsiteX28" fmla="*/ 10009632 w 10009632"/>
              <a:gd name="connsiteY28" fmla="*/ 0 h 6858000"/>
              <a:gd name="connsiteX29" fmla="*/ 10009632 w 10009632"/>
              <a:gd name="connsiteY29" fmla="*/ 6858000 h 6858000"/>
              <a:gd name="connsiteX30" fmla="*/ 0 w 10009632"/>
              <a:gd name="connsiteY30" fmla="*/ 6858000 h 6858000"/>
              <a:gd name="connsiteX31" fmla="*/ 0 w 10009632"/>
              <a:gd name="connsiteY31" fmla="*/ 6083809 h 6858000"/>
              <a:gd name="connsiteX32" fmla="*/ 1536192 w 10009632"/>
              <a:gd name="connsiteY32" fmla="*/ 6083809 h 6858000"/>
              <a:gd name="connsiteX33" fmla="*/ 1536192 w 10009632"/>
              <a:gd name="connsiteY33" fmla="*/ 743713 h 6858000"/>
              <a:gd name="connsiteX34" fmla="*/ 0 w 10009632"/>
              <a:gd name="connsiteY34" fmla="*/ 743713 h 6858000"/>
              <a:gd name="connsiteX35" fmla="*/ 0 w 10009632"/>
              <a:gd name="connsiteY3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7987 w 10009632"/>
              <a:gd name="connsiteY11" fmla="*/ 524982 h 6858000"/>
              <a:gd name="connsiteX12" fmla="*/ 9297327 w 10009632"/>
              <a:gd name="connsiteY12" fmla="*/ 521721 h 6858000"/>
              <a:gd name="connsiteX13" fmla="*/ 9311574 w 10009632"/>
              <a:gd name="connsiteY13" fmla="*/ 500271 h 6858000"/>
              <a:gd name="connsiteX14" fmla="*/ 9319005 w 10009632"/>
              <a:gd name="connsiteY14" fmla="*/ 498774 h 6858000"/>
              <a:gd name="connsiteX15" fmla="*/ 9318981 w 10009632"/>
              <a:gd name="connsiteY15" fmla="*/ 498442 h 6858000"/>
              <a:gd name="connsiteX16" fmla="*/ 9346322 w 10009632"/>
              <a:gd name="connsiteY16" fmla="*/ 495886 h 6858000"/>
              <a:gd name="connsiteX17" fmla="*/ 9356813 w 10009632"/>
              <a:gd name="connsiteY17" fmla="*/ 495676 h 6858000"/>
              <a:gd name="connsiteX18" fmla="*/ 9356893 w 10009632"/>
              <a:gd name="connsiteY18" fmla="*/ 495660 h 6858000"/>
              <a:gd name="connsiteX19" fmla="*/ 9356959 w 10009632"/>
              <a:gd name="connsiteY19" fmla="*/ 495673 h 6858000"/>
              <a:gd name="connsiteX20" fmla="*/ 9357631 w 10009632"/>
              <a:gd name="connsiteY20" fmla="*/ 495659 h 6858000"/>
              <a:gd name="connsiteX21" fmla="*/ 9442002 w 10009632"/>
              <a:gd name="connsiteY21" fmla="*/ 349989 h 6858000"/>
              <a:gd name="connsiteX22" fmla="*/ 9229912 w 10009632"/>
              <a:gd name="connsiteY22" fmla="*/ 571943 h 6858000"/>
              <a:gd name="connsiteX23" fmla="*/ 9442002 w 10009632"/>
              <a:gd name="connsiteY23" fmla="*/ 793897 h 6858000"/>
              <a:gd name="connsiteX24" fmla="*/ 9654091 w 10009632"/>
              <a:gd name="connsiteY24" fmla="*/ 571943 h 6858000"/>
              <a:gd name="connsiteX25" fmla="*/ 9442002 w 10009632"/>
              <a:gd name="connsiteY25" fmla="*/ 349989 h 6858000"/>
              <a:gd name="connsiteX26" fmla="*/ 0 w 10009632"/>
              <a:gd name="connsiteY26" fmla="*/ 0 h 6858000"/>
              <a:gd name="connsiteX27" fmla="*/ 10009632 w 10009632"/>
              <a:gd name="connsiteY27" fmla="*/ 0 h 6858000"/>
              <a:gd name="connsiteX28" fmla="*/ 10009632 w 10009632"/>
              <a:gd name="connsiteY28" fmla="*/ 6858000 h 6858000"/>
              <a:gd name="connsiteX29" fmla="*/ 0 w 10009632"/>
              <a:gd name="connsiteY29" fmla="*/ 6858000 h 6858000"/>
              <a:gd name="connsiteX30" fmla="*/ 0 w 10009632"/>
              <a:gd name="connsiteY30" fmla="*/ 6083809 h 6858000"/>
              <a:gd name="connsiteX31" fmla="*/ 1536192 w 10009632"/>
              <a:gd name="connsiteY31" fmla="*/ 6083809 h 6858000"/>
              <a:gd name="connsiteX32" fmla="*/ 1536192 w 10009632"/>
              <a:gd name="connsiteY32" fmla="*/ 743713 h 6858000"/>
              <a:gd name="connsiteX33" fmla="*/ 0 w 10009632"/>
              <a:gd name="connsiteY33" fmla="*/ 743713 h 6858000"/>
              <a:gd name="connsiteX34" fmla="*/ 0 w 10009632"/>
              <a:gd name="connsiteY3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297987 w 10009632"/>
              <a:gd name="connsiteY10" fmla="*/ 524982 h 6858000"/>
              <a:gd name="connsiteX11" fmla="*/ 9297327 w 10009632"/>
              <a:gd name="connsiteY11" fmla="*/ 521721 h 6858000"/>
              <a:gd name="connsiteX12" fmla="*/ 9311574 w 10009632"/>
              <a:gd name="connsiteY12" fmla="*/ 500271 h 6858000"/>
              <a:gd name="connsiteX13" fmla="*/ 9319005 w 10009632"/>
              <a:gd name="connsiteY13" fmla="*/ 498774 h 6858000"/>
              <a:gd name="connsiteX14" fmla="*/ 9318981 w 10009632"/>
              <a:gd name="connsiteY14" fmla="*/ 498442 h 6858000"/>
              <a:gd name="connsiteX15" fmla="*/ 9346322 w 10009632"/>
              <a:gd name="connsiteY15" fmla="*/ 495886 h 6858000"/>
              <a:gd name="connsiteX16" fmla="*/ 9356813 w 10009632"/>
              <a:gd name="connsiteY16" fmla="*/ 495676 h 6858000"/>
              <a:gd name="connsiteX17" fmla="*/ 9356893 w 10009632"/>
              <a:gd name="connsiteY17" fmla="*/ 495660 h 6858000"/>
              <a:gd name="connsiteX18" fmla="*/ 9356959 w 10009632"/>
              <a:gd name="connsiteY18" fmla="*/ 495673 h 6858000"/>
              <a:gd name="connsiteX19" fmla="*/ 9357631 w 10009632"/>
              <a:gd name="connsiteY19" fmla="*/ 495659 h 6858000"/>
              <a:gd name="connsiteX20" fmla="*/ 9442002 w 10009632"/>
              <a:gd name="connsiteY20" fmla="*/ 349989 h 6858000"/>
              <a:gd name="connsiteX21" fmla="*/ 9229912 w 10009632"/>
              <a:gd name="connsiteY21" fmla="*/ 571943 h 6858000"/>
              <a:gd name="connsiteX22" fmla="*/ 9442002 w 10009632"/>
              <a:gd name="connsiteY22" fmla="*/ 793897 h 6858000"/>
              <a:gd name="connsiteX23" fmla="*/ 9654091 w 10009632"/>
              <a:gd name="connsiteY23" fmla="*/ 571943 h 6858000"/>
              <a:gd name="connsiteX24" fmla="*/ 9442002 w 10009632"/>
              <a:gd name="connsiteY24" fmla="*/ 349989 h 6858000"/>
              <a:gd name="connsiteX25" fmla="*/ 0 w 10009632"/>
              <a:gd name="connsiteY25" fmla="*/ 0 h 6858000"/>
              <a:gd name="connsiteX26" fmla="*/ 10009632 w 10009632"/>
              <a:gd name="connsiteY26" fmla="*/ 0 h 6858000"/>
              <a:gd name="connsiteX27" fmla="*/ 10009632 w 10009632"/>
              <a:gd name="connsiteY27" fmla="*/ 6858000 h 6858000"/>
              <a:gd name="connsiteX28" fmla="*/ 0 w 10009632"/>
              <a:gd name="connsiteY28" fmla="*/ 6858000 h 6858000"/>
              <a:gd name="connsiteX29" fmla="*/ 0 w 10009632"/>
              <a:gd name="connsiteY29" fmla="*/ 6083809 h 6858000"/>
              <a:gd name="connsiteX30" fmla="*/ 1536192 w 10009632"/>
              <a:gd name="connsiteY30" fmla="*/ 6083809 h 6858000"/>
              <a:gd name="connsiteX31" fmla="*/ 1536192 w 10009632"/>
              <a:gd name="connsiteY31" fmla="*/ 743713 h 6858000"/>
              <a:gd name="connsiteX32" fmla="*/ 0 w 10009632"/>
              <a:gd name="connsiteY32" fmla="*/ 743713 h 6858000"/>
              <a:gd name="connsiteX33" fmla="*/ 0 w 10009632"/>
              <a:gd name="connsiteY3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297987 w 10009632"/>
              <a:gd name="connsiteY9" fmla="*/ 524982 h 6858000"/>
              <a:gd name="connsiteX10" fmla="*/ 9297327 w 10009632"/>
              <a:gd name="connsiteY10" fmla="*/ 521721 h 6858000"/>
              <a:gd name="connsiteX11" fmla="*/ 9311574 w 10009632"/>
              <a:gd name="connsiteY11" fmla="*/ 500271 h 6858000"/>
              <a:gd name="connsiteX12" fmla="*/ 9319005 w 10009632"/>
              <a:gd name="connsiteY12" fmla="*/ 498774 h 6858000"/>
              <a:gd name="connsiteX13" fmla="*/ 9318981 w 10009632"/>
              <a:gd name="connsiteY13" fmla="*/ 498442 h 6858000"/>
              <a:gd name="connsiteX14" fmla="*/ 9346322 w 10009632"/>
              <a:gd name="connsiteY14" fmla="*/ 495886 h 6858000"/>
              <a:gd name="connsiteX15" fmla="*/ 9356813 w 10009632"/>
              <a:gd name="connsiteY15" fmla="*/ 495676 h 6858000"/>
              <a:gd name="connsiteX16" fmla="*/ 9356893 w 10009632"/>
              <a:gd name="connsiteY16" fmla="*/ 495660 h 6858000"/>
              <a:gd name="connsiteX17" fmla="*/ 9356959 w 10009632"/>
              <a:gd name="connsiteY17" fmla="*/ 495673 h 6858000"/>
              <a:gd name="connsiteX18" fmla="*/ 9357631 w 10009632"/>
              <a:gd name="connsiteY18" fmla="*/ 495659 h 6858000"/>
              <a:gd name="connsiteX19" fmla="*/ 9442002 w 10009632"/>
              <a:gd name="connsiteY19" fmla="*/ 349989 h 6858000"/>
              <a:gd name="connsiteX20" fmla="*/ 9229912 w 10009632"/>
              <a:gd name="connsiteY20" fmla="*/ 571943 h 6858000"/>
              <a:gd name="connsiteX21" fmla="*/ 9442002 w 10009632"/>
              <a:gd name="connsiteY21" fmla="*/ 793897 h 6858000"/>
              <a:gd name="connsiteX22" fmla="*/ 9654091 w 10009632"/>
              <a:gd name="connsiteY22" fmla="*/ 571943 h 6858000"/>
              <a:gd name="connsiteX23" fmla="*/ 9442002 w 10009632"/>
              <a:gd name="connsiteY23" fmla="*/ 349989 h 6858000"/>
              <a:gd name="connsiteX24" fmla="*/ 0 w 10009632"/>
              <a:gd name="connsiteY24" fmla="*/ 0 h 6858000"/>
              <a:gd name="connsiteX25" fmla="*/ 10009632 w 10009632"/>
              <a:gd name="connsiteY25" fmla="*/ 0 h 6858000"/>
              <a:gd name="connsiteX26" fmla="*/ 10009632 w 10009632"/>
              <a:gd name="connsiteY26" fmla="*/ 6858000 h 6858000"/>
              <a:gd name="connsiteX27" fmla="*/ 0 w 10009632"/>
              <a:gd name="connsiteY27" fmla="*/ 6858000 h 6858000"/>
              <a:gd name="connsiteX28" fmla="*/ 0 w 10009632"/>
              <a:gd name="connsiteY28" fmla="*/ 6083809 h 6858000"/>
              <a:gd name="connsiteX29" fmla="*/ 1536192 w 10009632"/>
              <a:gd name="connsiteY29" fmla="*/ 6083809 h 6858000"/>
              <a:gd name="connsiteX30" fmla="*/ 1536192 w 10009632"/>
              <a:gd name="connsiteY30" fmla="*/ 743713 h 6858000"/>
              <a:gd name="connsiteX31" fmla="*/ 0 w 10009632"/>
              <a:gd name="connsiteY31" fmla="*/ 743713 h 6858000"/>
              <a:gd name="connsiteX32" fmla="*/ 0 w 10009632"/>
              <a:gd name="connsiteY3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357631 w 10009632"/>
              <a:gd name="connsiteY17" fmla="*/ 495659 h 6858000"/>
              <a:gd name="connsiteX18" fmla="*/ 9442002 w 10009632"/>
              <a:gd name="connsiteY18" fmla="*/ 349989 h 6858000"/>
              <a:gd name="connsiteX19" fmla="*/ 9229912 w 10009632"/>
              <a:gd name="connsiteY19" fmla="*/ 571943 h 6858000"/>
              <a:gd name="connsiteX20" fmla="*/ 9442002 w 10009632"/>
              <a:gd name="connsiteY20" fmla="*/ 793897 h 6858000"/>
              <a:gd name="connsiteX21" fmla="*/ 9654091 w 10009632"/>
              <a:gd name="connsiteY21" fmla="*/ 571943 h 6858000"/>
              <a:gd name="connsiteX22" fmla="*/ 9442002 w 10009632"/>
              <a:gd name="connsiteY22" fmla="*/ 349989 h 6858000"/>
              <a:gd name="connsiteX23" fmla="*/ 0 w 10009632"/>
              <a:gd name="connsiteY23" fmla="*/ 0 h 6858000"/>
              <a:gd name="connsiteX24" fmla="*/ 10009632 w 10009632"/>
              <a:gd name="connsiteY24" fmla="*/ 0 h 6858000"/>
              <a:gd name="connsiteX25" fmla="*/ 10009632 w 10009632"/>
              <a:gd name="connsiteY25" fmla="*/ 6858000 h 6858000"/>
              <a:gd name="connsiteX26" fmla="*/ 0 w 10009632"/>
              <a:gd name="connsiteY26" fmla="*/ 6858000 h 6858000"/>
              <a:gd name="connsiteX27" fmla="*/ 0 w 10009632"/>
              <a:gd name="connsiteY27" fmla="*/ 6083809 h 6858000"/>
              <a:gd name="connsiteX28" fmla="*/ 1536192 w 10009632"/>
              <a:gd name="connsiteY28" fmla="*/ 6083809 h 6858000"/>
              <a:gd name="connsiteX29" fmla="*/ 1536192 w 10009632"/>
              <a:gd name="connsiteY29" fmla="*/ 743713 h 6858000"/>
              <a:gd name="connsiteX30" fmla="*/ 0 w 10009632"/>
              <a:gd name="connsiteY30" fmla="*/ 743713 h 6858000"/>
              <a:gd name="connsiteX31" fmla="*/ 0 w 10009632"/>
              <a:gd name="connsiteY31" fmla="*/ 0 h 6858000"/>
              <a:gd name="connsiteX0" fmla="*/ 9356959 w 10009632"/>
              <a:gd name="connsiteY0" fmla="*/ 495673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442002 w 10009632"/>
              <a:gd name="connsiteY17" fmla="*/ 349989 h 6858000"/>
              <a:gd name="connsiteX18" fmla="*/ 9229912 w 10009632"/>
              <a:gd name="connsiteY18" fmla="*/ 571943 h 6858000"/>
              <a:gd name="connsiteX19" fmla="*/ 9442002 w 10009632"/>
              <a:gd name="connsiteY19" fmla="*/ 793897 h 6858000"/>
              <a:gd name="connsiteX20" fmla="*/ 9654091 w 10009632"/>
              <a:gd name="connsiteY20" fmla="*/ 571943 h 6858000"/>
              <a:gd name="connsiteX21" fmla="*/ 9442002 w 10009632"/>
              <a:gd name="connsiteY21" fmla="*/ 349989 h 6858000"/>
              <a:gd name="connsiteX22" fmla="*/ 0 w 10009632"/>
              <a:gd name="connsiteY22" fmla="*/ 0 h 6858000"/>
              <a:gd name="connsiteX23" fmla="*/ 10009632 w 10009632"/>
              <a:gd name="connsiteY23" fmla="*/ 0 h 6858000"/>
              <a:gd name="connsiteX24" fmla="*/ 10009632 w 10009632"/>
              <a:gd name="connsiteY24" fmla="*/ 6858000 h 6858000"/>
              <a:gd name="connsiteX25" fmla="*/ 0 w 10009632"/>
              <a:gd name="connsiteY25" fmla="*/ 6858000 h 6858000"/>
              <a:gd name="connsiteX26" fmla="*/ 0 w 10009632"/>
              <a:gd name="connsiteY26" fmla="*/ 6083809 h 6858000"/>
              <a:gd name="connsiteX27" fmla="*/ 1536192 w 10009632"/>
              <a:gd name="connsiteY27" fmla="*/ 6083809 h 6858000"/>
              <a:gd name="connsiteX28" fmla="*/ 1536192 w 10009632"/>
              <a:gd name="connsiteY28" fmla="*/ 743713 h 6858000"/>
              <a:gd name="connsiteX29" fmla="*/ 0 w 10009632"/>
              <a:gd name="connsiteY29" fmla="*/ 743713 h 6858000"/>
              <a:gd name="connsiteX30" fmla="*/ 0 w 10009632"/>
              <a:gd name="connsiteY30" fmla="*/ 0 h 6858000"/>
              <a:gd name="connsiteX0" fmla="*/ 9356893 w 10009632"/>
              <a:gd name="connsiteY0" fmla="*/ 495660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442002 w 10009632"/>
              <a:gd name="connsiteY16" fmla="*/ 349989 h 6858000"/>
              <a:gd name="connsiteX17" fmla="*/ 9229912 w 10009632"/>
              <a:gd name="connsiteY17" fmla="*/ 571943 h 6858000"/>
              <a:gd name="connsiteX18" fmla="*/ 9442002 w 10009632"/>
              <a:gd name="connsiteY18" fmla="*/ 793897 h 6858000"/>
              <a:gd name="connsiteX19" fmla="*/ 9654091 w 10009632"/>
              <a:gd name="connsiteY19" fmla="*/ 571943 h 6858000"/>
              <a:gd name="connsiteX20" fmla="*/ 9442002 w 10009632"/>
              <a:gd name="connsiteY20" fmla="*/ 349989 h 6858000"/>
              <a:gd name="connsiteX21" fmla="*/ 0 w 10009632"/>
              <a:gd name="connsiteY21" fmla="*/ 0 h 6858000"/>
              <a:gd name="connsiteX22" fmla="*/ 10009632 w 10009632"/>
              <a:gd name="connsiteY22" fmla="*/ 0 h 6858000"/>
              <a:gd name="connsiteX23" fmla="*/ 10009632 w 10009632"/>
              <a:gd name="connsiteY23" fmla="*/ 6858000 h 6858000"/>
              <a:gd name="connsiteX24" fmla="*/ 0 w 10009632"/>
              <a:gd name="connsiteY24" fmla="*/ 6858000 h 6858000"/>
              <a:gd name="connsiteX25" fmla="*/ 0 w 10009632"/>
              <a:gd name="connsiteY25" fmla="*/ 6083809 h 6858000"/>
              <a:gd name="connsiteX26" fmla="*/ 1536192 w 10009632"/>
              <a:gd name="connsiteY26" fmla="*/ 6083809 h 6858000"/>
              <a:gd name="connsiteX27" fmla="*/ 1536192 w 10009632"/>
              <a:gd name="connsiteY27" fmla="*/ 743713 h 6858000"/>
              <a:gd name="connsiteX28" fmla="*/ 0 w 10009632"/>
              <a:gd name="connsiteY28" fmla="*/ 743713 h 6858000"/>
              <a:gd name="connsiteX29" fmla="*/ 0 w 10009632"/>
              <a:gd name="connsiteY29" fmla="*/ 0 h 6858000"/>
              <a:gd name="connsiteX0" fmla="*/ 9356813 w 10009632"/>
              <a:gd name="connsiteY0" fmla="*/ 49567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442002 w 10009632"/>
              <a:gd name="connsiteY15" fmla="*/ 349989 h 6858000"/>
              <a:gd name="connsiteX16" fmla="*/ 9229912 w 10009632"/>
              <a:gd name="connsiteY16" fmla="*/ 571943 h 6858000"/>
              <a:gd name="connsiteX17" fmla="*/ 9442002 w 10009632"/>
              <a:gd name="connsiteY17" fmla="*/ 793897 h 6858000"/>
              <a:gd name="connsiteX18" fmla="*/ 9654091 w 10009632"/>
              <a:gd name="connsiteY18" fmla="*/ 571943 h 6858000"/>
              <a:gd name="connsiteX19" fmla="*/ 9442002 w 10009632"/>
              <a:gd name="connsiteY19" fmla="*/ 349989 h 6858000"/>
              <a:gd name="connsiteX20" fmla="*/ 0 w 10009632"/>
              <a:gd name="connsiteY20" fmla="*/ 0 h 6858000"/>
              <a:gd name="connsiteX21" fmla="*/ 10009632 w 10009632"/>
              <a:gd name="connsiteY21" fmla="*/ 0 h 6858000"/>
              <a:gd name="connsiteX22" fmla="*/ 10009632 w 10009632"/>
              <a:gd name="connsiteY22" fmla="*/ 6858000 h 6858000"/>
              <a:gd name="connsiteX23" fmla="*/ 0 w 10009632"/>
              <a:gd name="connsiteY23" fmla="*/ 6858000 h 6858000"/>
              <a:gd name="connsiteX24" fmla="*/ 0 w 10009632"/>
              <a:gd name="connsiteY24" fmla="*/ 6083809 h 6858000"/>
              <a:gd name="connsiteX25" fmla="*/ 1536192 w 10009632"/>
              <a:gd name="connsiteY25" fmla="*/ 6083809 h 6858000"/>
              <a:gd name="connsiteX26" fmla="*/ 1536192 w 10009632"/>
              <a:gd name="connsiteY26" fmla="*/ 743713 h 6858000"/>
              <a:gd name="connsiteX27" fmla="*/ 0 w 10009632"/>
              <a:gd name="connsiteY27" fmla="*/ 743713 h 6858000"/>
              <a:gd name="connsiteX28" fmla="*/ 0 w 10009632"/>
              <a:gd name="connsiteY28" fmla="*/ 0 h 6858000"/>
              <a:gd name="connsiteX0" fmla="*/ 9346322 w 10009632"/>
              <a:gd name="connsiteY0" fmla="*/ 49588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442002 w 10009632"/>
              <a:gd name="connsiteY14" fmla="*/ 349989 h 6858000"/>
              <a:gd name="connsiteX15" fmla="*/ 9229912 w 10009632"/>
              <a:gd name="connsiteY15" fmla="*/ 571943 h 6858000"/>
              <a:gd name="connsiteX16" fmla="*/ 9442002 w 10009632"/>
              <a:gd name="connsiteY16" fmla="*/ 793897 h 6858000"/>
              <a:gd name="connsiteX17" fmla="*/ 9654091 w 10009632"/>
              <a:gd name="connsiteY17" fmla="*/ 571943 h 6858000"/>
              <a:gd name="connsiteX18" fmla="*/ 9442002 w 10009632"/>
              <a:gd name="connsiteY18" fmla="*/ 349989 h 6858000"/>
              <a:gd name="connsiteX19" fmla="*/ 0 w 10009632"/>
              <a:gd name="connsiteY19" fmla="*/ 0 h 6858000"/>
              <a:gd name="connsiteX20" fmla="*/ 10009632 w 10009632"/>
              <a:gd name="connsiteY20" fmla="*/ 0 h 6858000"/>
              <a:gd name="connsiteX21" fmla="*/ 10009632 w 10009632"/>
              <a:gd name="connsiteY21" fmla="*/ 6858000 h 6858000"/>
              <a:gd name="connsiteX22" fmla="*/ 0 w 10009632"/>
              <a:gd name="connsiteY22" fmla="*/ 6858000 h 6858000"/>
              <a:gd name="connsiteX23" fmla="*/ 0 w 10009632"/>
              <a:gd name="connsiteY23" fmla="*/ 6083809 h 6858000"/>
              <a:gd name="connsiteX24" fmla="*/ 1536192 w 10009632"/>
              <a:gd name="connsiteY24" fmla="*/ 6083809 h 6858000"/>
              <a:gd name="connsiteX25" fmla="*/ 1536192 w 10009632"/>
              <a:gd name="connsiteY25" fmla="*/ 743713 h 6858000"/>
              <a:gd name="connsiteX26" fmla="*/ 0 w 10009632"/>
              <a:gd name="connsiteY26" fmla="*/ 743713 h 6858000"/>
              <a:gd name="connsiteX27" fmla="*/ 0 w 10009632"/>
              <a:gd name="connsiteY27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442002 w 10009632"/>
              <a:gd name="connsiteY13" fmla="*/ 349989 h 6858000"/>
              <a:gd name="connsiteX14" fmla="*/ 9229912 w 10009632"/>
              <a:gd name="connsiteY14" fmla="*/ 571943 h 6858000"/>
              <a:gd name="connsiteX15" fmla="*/ 9442002 w 10009632"/>
              <a:gd name="connsiteY15" fmla="*/ 793897 h 6858000"/>
              <a:gd name="connsiteX16" fmla="*/ 9654091 w 10009632"/>
              <a:gd name="connsiteY16" fmla="*/ 571943 h 6858000"/>
              <a:gd name="connsiteX17" fmla="*/ 9442002 w 10009632"/>
              <a:gd name="connsiteY17" fmla="*/ 349989 h 6858000"/>
              <a:gd name="connsiteX18" fmla="*/ 0 w 10009632"/>
              <a:gd name="connsiteY18" fmla="*/ 0 h 6858000"/>
              <a:gd name="connsiteX19" fmla="*/ 10009632 w 10009632"/>
              <a:gd name="connsiteY19" fmla="*/ 0 h 6858000"/>
              <a:gd name="connsiteX20" fmla="*/ 10009632 w 10009632"/>
              <a:gd name="connsiteY20" fmla="*/ 6858000 h 6858000"/>
              <a:gd name="connsiteX21" fmla="*/ 0 w 10009632"/>
              <a:gd name="connsiteY21" fmla="*/ 6858000 h 6858000"/>
              <a:gd name="connsiteX22" fmla="*/ 0 w 10009632"/>
              <a:gd name="connsiteY22" fmla="*/ 6083809 h 6858000"/>
              <a:gd name="connsiteX23" fmla="*/ 1536192 w 10009632"/>
              <a:gd name="connsiteY23" fmla="*/ 6083809 h 6858000"/>
              <a:gd name="connsiteX24" fmla="*/ 1536192 w 10009632"/>
              <a:gd name="connsiteY24" fmla="*/ 743713 h 6858000"/>
              <a:gd name="connsiteX25" fmla="*/ 0 w 10009632"/>
              <a:gd name="connsiteY25" fmla="*/ 743713 h 6858000"/>
              <a:gd name="connsiteX26" fmla="*/ 0 w 10009632"/>
              <a:gd name="connsiteY26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297987 w 10009632"/>
              <a:gd name="connsiteY7" fmla="*/ 524982 h 6858000"/>
              <a:gd name="connsiteX8" fmla="*/ 9297327 w 10009632"/>
              <a:gd name="connsiteY8" fmla="*/ 521721 h 6858000"/>
              <a:gd name="connsiteX9" fmla="*/ 9311574 w 10009632"/>
              <a:gd name="connsiteY9" fmla="*/ 500271 h 6858000"/>
              <a:gd name="connsiteX10" fmla="*/ 9319005 w 10009632"/>
              <a:gd name="connsiteY10" fmla="*/ 498774 h 6858000"/>
              <a:gd name="connsiteX11" fmla="*/ 9318981 w 10009632"/>
              <a:gd name="connsiteY11" fmla="*/ 498442 h 6858000"/>
              <a:gd name="connsiteX12" fmla="*/ 9442002 w 10009632"/>
              <a:gd name="connsiteY12" fmla="*/ 349989 h 6858000"/>
              <a:gd name="connsiteX13" fmla="*/ 9229912 w 10009632"/>
              <a:gd name="connsiteY13" fmla="*/ 571943 h 6858000"/>
              <a:gd name="connsiteX14" fmla="*/ 9442002 w 10009632"/>
              <a:gd name="connsiteY14" fmla="*/ 793897 h 6858000"/>
              <a:gd name="connsiteX15" fmla="*/ 9654091 w 10009632"/>
              <a:gd name="connsiteY15" fmla="*/ 571943 h 6858000"/>
              <a:gd name="connsiteX16" fmla="*/ 9442002 w 10009632"/>
              <a:gd name="connsiteY16" fmla="*/ 349989 h 6858000"/>
              <a:gd name="connsiteX17" fmla="*/ 0 w 10009632"/>
              <a:gd name="connsiteY17" fmla="*/ 0 h 6858000"/>
              <a:gd name="connsiteX18" fmla="*/ 10009632 w 10009632"/>
              <a:gd name="connsiteY18" fmla="*/ 0 h 6858000"/>
              <a:gd name="connsiteX19" fmla="*/ 10009632 w 10009632"/>
              <a:gd name="connsiteY19" fmla="*/ 6858000 h 6858000"/>
              <a:gd name="connsiteX20" fmla="*/ 0 w 10009632"/>
              <a:gd name="connsiteY20" fmla="*/ 6858000 h 6858000"/>
              <a:gd name="connsiteX21" fmla="*/ 0 w 10009632"/>
              <a:gd name="connsiteY21" fmla="*/ 6083809 h 6858000"/>
              <a:gd name="connsiteX22" fmla="*/ 1536192 w 10009632"/>
              <a:gd name="connsiteY22" fmla="*/ 6083809 h 6858000"/>
              <a:gd name="connsiteX23" fmla="*/ 1536192 w 10009632"/>
              <a:gd name="connsiteY23" fmla="*/ 743713 h 6858000"/>
              <a:gd name="connsiteX24" fmla="*/ 0 w 10009632"/>
              <a:gd name="connsiteY24" fmla="*/ 743713 h 6858000"/>
              <a:gd name="connsiteX25" fmla="*/ 0 w 10009632"/>
              <a:gd name="connsiteY25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297987 w 10009632"/>
              <a:gd name="connsiteY6" fmla="*/ 524982 h 6858000"/>
              <a:gd name="connsiteX7" fmla="*/ 9297327 w 10009632"/>
              <a:gd name="connsiteY7" fmla="*/ 521721 h 6858000"/>
              <a:gd name="connsiteX8" fmla="*/ 9311574 w 10009632"/>
              <a:gd name="connsiteY8" fmla="*/ 500271 h 6858000"/>
              <a:gd name="connsiteX9" fmla="*/ 9319005 w 10009632"/>
              <a:gd name="connsiteY9" fmla="*/ 498774 h 6858000"/>
              <a:gd name="connsiteX10" fmla="*/ 9318981 w 10009632"/>
              <a:gd name="connsiteY10" fmla="*/ 498442 h 6858000"/>
              <a:gd name="connsiteX11" fmla="*/ 9442002 w 10009632"/>
              <a:gd name="connsiteY11" fmla="*/ 349989 h 6858000"/>
              <a:gd name="connsiteX12" fmla="*/ 9229912 w 10009632"/>
              <a:gd name="connsiteY12" fmla="*/ 571943 h 6858000"/>
              <a:gd name="connsiteX13" fmla="*/ 9442002 w 10009632"/>
              <a:gd name="connsiteY13" fmla="*/ 793897 h 6858000"/>
              <a:gd name="connsiteX14" fmla="*/ 9654091 w 10009632"/>
              <a:gd name="connsiteY14" fmla="*/ 571943 h 6858000"/>
              <a:gd name="connsiteX15" fmla="*/ 9442002 w 10009632"/>
              <a:gd name="connsiteY15" fmla="*/ 349989 h 6858000"/>
              <a:gd name="connsiteX16" fmla="*/ 0 w 10009632"/>
              <a:gd name="connsiteY16" fmla="*/ 0 h 6858000"/>
              <a:gd name="connsiteX17" fmla="*/ 10009632 w 10009632"/>
              <a:gd name="connsiteY17" fmla="*/ 0 h 6858000"/>
              <a:gd name="connsiteX18" fmla="*/ 10009632 w 10009632"/>
              <a:gd name="connsiteY18" fmla="*/ 6858000 h 6858000"/>
              <a:gd name="connsiteX19" fmla="*/ 0 w 10009632"/>
              <a:gd name="connsiteY19" fmla="*/ 6858000 h 6858000"/>
              <a:gd name="connsiteX20" fmla="*/ 0 w 10009632"/>
              <a:gd name="connsiteY20" fmla="*/ 6083809 h 6858000"/>
              <a:gd name="connsiteX21" fmla="*/ 1536192 w 10009632"/>
              <a:gd name="connsiteY21" fmla="*/ 6083809 h 6858000"/>
              <a:gd name="connsiteX22" fmla="*/ 1536192 w 10009632"/>
              <a:gd name="connsiteY22" fmla="*/ 743713 h 6858000"/>
              <a:gd name="connsiteX23" fmla="*/ 0 w 10009632"/>
              <a:gd name="connsiteY23" fmla="*/ 743713 h 6858000"/>
              <a:gd name="connsiteX24" fmla="*/ 0 w 10009632"/>
              <a:gd name="connsiteY24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297987 w 10009632"/>
              <a:gd name="connsiteY5" fmla="*/ 524982 h 6858000"/>
              <a:gd name="connsiteX6" fmla="*/ 9297327 w 10009632"/>
              <a:gd name="connsiteY6" fmla="*/ 521721 h 6858000"/>
              <a:gd name="connsiteX7" fmla="*/ 9311574 w 10009632"/>
              <a:gd name="connsiteY7" fmla="*/ 500271 h 6858000"/>
              <a:gd name="connsiteX8" fmla="*/ 9319005 w 10009632"/>
              <a:gd name="connsiteY8" fmla="*/ 498774 h 6858000"/>
              <a:gd name="connsiteX9" fmla="*/ 9318981 w 10009632"/>
              <a:gd name="connsiteY9" fmla="*/ 498442 h 6858000"/>
              <a:gd name="connsiteX10" fmla="*/ 9442002 w 10009632"/>
              <a:gd name="connsiteY10" fmla="*/ 349989 h 6858000"/>
              <a:gd name="connsiteX11" fmla="*/ 9229912 w 10009632"/>
              <a:gd name="connsiteY11" fmla="*/ 571943 h 6858000"/>
              <a:gd name="connsiteX12" fmla="*/ 9442002 w 10009632"/>
              <a:gd name="connsiteY12" fmla="*/ 793897 h 6858000"/>
              <a:gd name="connsiteX13" fmla="*/ 9654091 w 10009632"/>
              <a:gd name="connsiteY13" fmla="*/ 571943 h 6858000"/>
              <a:gd name="connsiteX14" fmla="*/ 9442002 w 10009632"/>
              <a:gd name="connsiteY14" fmla="*/ 349989 h 6858000"/>
              <a:gd name="connsiteX15" fmla="*/ 0 w 10009632"/>
              <a:gd name="connsiteY15" fmla="*/ 0 h 6858000"/>
              <a:gd name="connsiteX16" fmla="*/ 10009632 w 10009632"/>
              <a:gd name="connsiteY16" fmla="*/ 0 h 6858000"/>
              <a:gd name="connsiteX17" fmla="*/ 10009632 w 10009632"/>
              <a:gd name="connsiteY17" fmla="*/ 6858000 h 6858000"/>
              <a:gd name="connsiteX18" fmla="*/ 0 w 10009632"/>
              <a:gd name="connsiteY18" fmla="*/ 6858000 h 6858000"/>
              <a:gd name="connsiteX19" fmla="*/ 0 w 10009632"/>
              <a:gd name="connsiteY19" fmla="*/ 6083809 h 6858000"/>
              <a:gd name="connsiteX20" fmla="*/ 1536192 w 10009632"/>
              <a:gd name="connsiteY20" fmla="*/ 6083809 h 6858000"/>
              <a:gd name="connsiteX21" fmla="*/ 1536192 w 10009632"/>
              <a:gd name="connsiteY21" fmla="*/ 743713 h 6858000"/>
              <a:gd name="connsiteX22" fmla="*/ 0 w 10009632"/>
              <a:gd name="connsiteY22" fmla="*/ 743713 h 6858000"/>
              <a:gd name="connsiteX23" fmla="*/ 0 w 10009632"/>
              <a:gd name="connsiteY23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318981 w 10009632"/>
              <a:gd name="connsiteY8" fmla="*/ 498442 h 6858000"/>
              <a:gd name="connsiteX9" fmla="*/ 9442002 w 10009632"/>
              <a:gd name="connsiteY9" fmla="*/ 349989 h 6858000"/>
              <a:gd name="connsiteX10" fmla="*/ 9229912 w 10009632"/>
              <a:gd name="connsiteY10" fmla="*/ 571943 h 6858000"/>
              <a:gd name="connsiteX11" fmla="*/ 9442002 w 10009632"/>
              <a:gd name="connsiteY11" fmla="*/ 793897 h 6858000"/>
              <a:gd name="connsiteX12" fmla="*/ 9654091 w 10009632"/>
              <a:gd name="connsiteY12" fmla="*/ 571943 h 6858000"/>
              <a:gd name="connsiteX13" fmla="*/ 9442002 w 10009632"/>
              <a:gd name="connsiteY13" fmla="*/ 349989 h 6858000"/>
              <a:gd name="connsiteX14" fmla="*/ 0 w 10009632"/>
              <a:gd name="connsiteY14" fmla="*/ 0 h 6858000"/>
              <a:gd name="connsiteX15" fmla="*/ 10009632 w 10009632"/>
              <a:gd name="connsiteY15" fmla="*/ 0 h 6858000"/>
              <a:gd name="connsiteX16" fmla="*/ 10009632 w 10009632"/>
              <a:gd name="connsiteY16" fmla="*/ 6858000 h 6858000"/>
              <a:gd name="connsiteX17" fmla="*/ 0 w 10009632"/>
              <a:gd name="connsiteY17" fmla="*/ 6858000 h 6858000"/>
              <a:gd name="connsiteX18" fmla="*/ 0 w 10009632"/>
              <a:gd name="connsiteY18" fmla="*/ 6083809 h 6858000"/>
              <a:gd name="connsiteX19" fmla="*/ 1536192 w 10009632"/>
              <a:gd name="connsiteY19" fmla="*/ 6083809 h 6858000"/>
              <a:gd name="connsiteX20" fmla="*/ 1536192 w 10009632"/>
              <a:gd name="connsiteY20" fmla="*/ 743713 h 6858000"/>
              <a:gd name="connsiteX21" fmla="*/ 0 w 10009632"/>
              <a:gd name="connsiteY21" fmla="*/ 743713 h 6858000"/>
              <a:gd name="connsiteX22" fmla="*/ 0 w 10009632"/>
              <a:gd name="connsiteY22" fmla="*/ 0 h 6858000"/>
              <a:gd name="connsiteX0" fmla="*/ 9319005 w 10009632"/>
              <a:gd name="connsiteY0" fmla="*/ 498774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442002 w 10009632"/>
              <a:gd name="connsiteY8" fmla="*/ 349989 h 6858000"/>
              <a:gd name="connsiteX9" fmla="*/ 9229912 w 10009632"/>
              <a:gd name="connsiteY9" fmla="*/ 571943 h 6858000"/>
              <a:gd name="connsiteX10" fmla="*/ 9442002 w 10009632"/>
              <a:gd name="connsiteY10" fmla="*/ 793897 h 6858000"/>
              <a:gd name="connsiteX11" fmla="*/ 9654091 w 10009632"/>
              <a:gd name="connsiteY11" fmla="*/ 571943 h 6858000"/>
              <a:gd name="connsiteX12" fmla="*/ 9442002 w 10009632"/>
              <a:gd name="connsiteY12" fmla="*/ 349989 h 6858000"/>
              <a:gd name="connsiteX13" fmla="*/ 0 w 10009632"/>
              <a:gd name="connsiteY13" fmla="*/ 0 h 6858000"/>
              <a:gd name="connsiteX14" fmla="*/ 10009632 w 10009632"/>
              <a:gd name="connsiteY14" fmla="*/ 0 h 6858000"/>
              <a:gd name="connsiteX15" fmla="*/ 10009632 w 10009632"/>
              <a:gd name="connsiteY15" fmla="*/ 6858000 h 6858000"/>
              <a:gd name="connsiteX16" fmla="*/ 0 w 10009632"/>
              <a:gd name="connsiteY16" fmla="*/ 6858000 h 6858000"/>
              <a:gd name="connsiteX17" fmla="*/ 0 w 10009632"/>
              <a:gd name="connsiteY17" fmla="*/ 6083809 h 6858000"/>
              <a:gd name="connsiteX18" fmla="*/ 1536192 w 10009632"/>
              <a:gd name="connsiteY18" fmla="*/ 6083809 h 6858000"/>
              <a:gd name="connsiteX19" fmla="*/ 1536192 w 10009632"/>
              <a:gd name="connsiteY19" fmla="*/ 743713 h 6858000"/>
              <a:gd name="connsiteX20" fmla="*/ 0 w 10009632"/>
              <a:gd name="connsiteY20" fmla="*/ 743713 h 6858000"/>
              <a:gd name="connsiteX21" fmla="*/ 0 w 10009632"/>
              <a:gd name="connsiteY21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442002 w 10009632"/>
              <a:gd name="connsiteY7" fmla="*/ 349989 h 6858000"/>
              <a:gd name="connsiteX8" fmla="*/ 9229912 w 10009632"/>
              <a:gd name="connsiteY8" fmla="*/ 571943 h 6858000"/>
              <a:gd name="connsiteX9" fmla="*/ 9442002 w 10009632"/>
              <a:gd name="connsiteY9" fmla="*/ 793897 h 6858000"/>
              <a:gd name="connsiteX10" fmla="*/ 9654091 w 10009632"/>
              <a:gd name="connsiteY10" fmla="*/ 571943 h 6858000"/>
              <a:gd name="connsiteX11" fmla="*/ 9442002 w 10009632"/>
              <a:gd name="connsiteY11" fmla="*/ 349989 h 6858000"/>
              <a:gd name="connsiteX12" fmla="*/ 0 w 10009632"/>
              <a:gd name="connsiteY12" fmla="*/ 0 h 6858000"/>
              <a:gd name="connsiteX13" fmla="*/ 10009632 w 10009632"/>
              <a:gd name="connsiteY13" fmla="*/ 0 h 6858000"/>
              <a:gd name="connsiteX14" fmla="*/ 10009632 w 10009632"/>
              <a:gd name="connsiteY14" fmla="*/ 6858000 h 6858000"/>
              <a:gd name="connsiteX15" fmla="*/ 0 w 10009632"/>
              <a:gd name="connsiteY15" fmla="*/ 6858000 h 6858000"/>
              <a:gd name="connsiteX16" fmla="*/ 0 w 10009632"/>
              <a:gd name="connsiteY16" fmla="*/ 6083809 h 6858000"/>
              <a:gd name="connsiteX17" fmla="*/ 1536192 w 10009632"/>
              <a:gd name="connsiteY17" fmla="*/ 6083809 h 6858000"/>
              <a:gd name="connsiteX18" fmla="*/ 1536192 w 10009632"/>
              <a:gd name="connsiteY18" fmla="*/ 743713 h 6858000"/>
              <a:gd name="connsiteX19" fmla="*/ 0 w 10009632"/>
              <a:gd name="connsiteY19" fmla="*/ 743713 h 6858000"/>
              <a:gd name="connsiteX20" fmla="*/ 0 w 10009632"/>
              <a:gd name="connsiteY20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297987 w 10009632"/>
              <a:gd name="connsiteY3" fmla="*/ 524982 h 6858000"/>
              <a:gd name="connsiteX4" fmla="*/ 9297327 w 10009632"/>
              <a:gd name="connsiteY4" fmla="*/ 521721 h 6858000"/>
              <a:gd name="connsiteX5" fmla="*/ 9311574 w 10009632"/>
              <a:gd name="connsiteY5" fmla="*/ 500271 h 6858000"/>
              <a:gd name="connsiteX6" fmla="*/ 9442002 w 10009632"/>
              <a:gd name="connsiteY6" fmla="*/ 349989 h 6858000"/>
              <a:gd name="connsiteX7" fmla="*/ 9229912 w 10009632"/>
              <a:gd name="connsiteY7" fmla="*/ 571943 h 6858000"/>
              <a:gd name="connsiteX8" fmla="*/ 9442002 w 10009632"/>
              <a:gd name="connsiteY8" fmla="*/ 793897 h 6858000"/>
              <a:gd name="connsiteX9" fmla="*/ 9654091 w 10009632"/>
              <a:gd name="connsiteY9" fmla="*/ 571943 h 6858000"/>
              <a:gd name="connsiteX10" fmla="*/ 9442002 w 10009632"/>
              <a:gd name="connsiteY10" fmla="*/ 349989 h 6858000"/>
              <a:gd name="connsiteX11" fmla="*/ 0 w 10009632"/>
              <a:gd name="connsiteY11" fmla="*/ 0 h 6858000"/>
              <a:gd name="connsiteX12" fmla="*/ 10009632 w 10009632"/>
              <a:gd name="connsiteY12" fmla="*/ 0 h 6858000"/>
              <a:gd name="connsiteX13" fmla="*/ 10009632 w 10009632"/>
              <a:gd name="connsiteY13" fmla="*/ 6858000 h 6858000"/>
              <a:gd name="connsiteX14" fmla="*/ 0 w 10009632"/>
              <a:gd name="connsiteY14" fmla="*/ 6858000 h 6858000"/>
              <a:gd name="connsiteX15" fmla="*/ 0 w 10009632"/>
              <a:gd name="connsiteY15" fmla="*/ 6083809 h 6858000"/>
              <a:gd name="connsiteX16" fmla="*/ 1536192 w 10009632"/>
              <a:gd name="connsiteY16" fmla="*/ 6083809 h 6858000"/>
              <a:gd name="connsiteX17" fmla="*/ 1536192 w 10009632"/>
              <a:gd name="connsiteY17" fmla="*/ 743713 h 6858000"/>
              <a:gd name="connsiteX18" fmla="*/ 0 w 10009632"/>
              <a:gd name="connsiteY18" fmla="*/ 743713 h 6858000"/>
              <a:gd name="connsiteX19" fmla="*/ 0 w 10009632"/>
              <a:gd name="connsiteY19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297987 w 10009632"/>
              <a:gd name="connsiteY2" fmla="*/ 524982 h 6858000"/>
              <a:gd name="connsiteX3" fmla="*/ 9297327 w 10009632"/>
              <a:gd name="connsiteY3" fmla="*/ 521721 h 6858000"/>
              <a:gd name="connsiteX4" fmla="*/ 9311574 w 10009632"/>
              <a:gd name="connsiteY4" fmla="*/ 500271 h 6858000"/>
              <a:gd name="connsiteX5" fmla="*/ 9442002 w 10009632"/>
              <a:gd name="connsiteY5" fmla="*/ 349989 h 6858000"/>
              <a:gd name="connsiteX6" fmla="*/ 9229912 w 10009632"/>
              <a:gd name="connsiteY6" fmla="*/ 571943 h 6858000"/>
              <a:gd name="connsiteX7" fmla="*/ 9442002 w 10009632"/>
              <a:gd name="connsiteY7" fmla="*/ 793897 h 6858000"/>
              <a:gd name="connsiteX8" fmla="*/ 9654091 w 10009632"/>
              <a:gd name="connsiteY8" fmla="*/ 571943 h 6858000"/>
              <a:gd name="connsiteX9" fmla="*/ 9442002 w 10009632"/>
              <a:gd name="connsiteY9" fmla="*/ 349989 h 6858000"/>
              <a:gd name="connsiteX10" fmla="*/ 0 w 10009632"/>
              <a:gd name="connsiteY10" fmla="*/ 0 h 6858000"/>
              <a:gd name="connsiteX11" fmla="*/ 10009632 w 10009632"/>
              <a:gd name="connsiteY11" fmla="*/ 0 h 6858000"/>
              <a:gd name="connsiteX12" fmla="*/ 10009632 w 10009632"/>
              <a:gd name="connsiteY12" fmla="*/ 6858000 h 6858000"/>
              <a:gd name="connsiteX13" fmla="*/ 0 w 10009632"/>
              <a:gd name="connsiteY13" fmla="*/ 6858000 h 6858000"/>
              <a:gd name="connsiteX14" fmla="*/ 0 w 10009632"/>
              <a:gd name="connsiteY14" fmla="*/ 6083809 h 6858000"/>
              <a:gd name="connsiteX15" fmla="*/ 1536192 w 10009632"/>
              <a:gd name="connsiteY15" fmla="*/ 6083809 h 6858000"/>
              <a:gd name="connsiteX16" fmla="*/ 1536192 w 10009632"/>
              <a:gd name="connsiteY16" fmla="*/ 743713 h 6858000"/>
              <a:gd name="connsiteX17" fmla="*/ 0 w 10009632"/>
              <a:gd name="connsiteY17" fmla="*/ 743713 h 6858000"/>
              <a:gd name="connsiteX18" fmla="*/ 0 w 10009632"/>
              <a:gd name="connsiteY18" fmla="*/ 0 h 6858000"/>
              <a:gd name="connsiteX0" fmla="*/ 9311574 w 10009632"/>
              <a:gd name="connsiteY0" fmla="*/ 50027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311574 w 10009632"/>
              <a:gd name="connsiteY3" fmla="*/ 500271 h 6858000"/>
              <a:gd name="connsiteX4" fmla="*/ 9442002 w 10009632"/>
              <a:gd name="connsiteY4" fmla="*/ 349989 h 6858000"/>
              <a:gd name="connsiteX5" fmla="*/ 9229912 w 10009632"/>
              <a:gd name="connsiteY5" fmla="*/ 571943 h 6858000"/>
              <a:gd name="connsiteX6" fmla="*/ 9442002 w 10009632"/>
              <a:gd name="connsiteY6" fmla="*/ 793897 h 6858000"/>
              <a:gd name="connsiteX7" fmla="*/ 9654091 w 10009632"/>
              <a:gd name="connsiteY7" fmla="*/ 571943 h 6858000"/>
              <a:gd name="connsiteX8" fmla="*/ 9442002 w 10009632"/>
              <a:gd name="connsiteY8" fmla="*/ 349989 h 6858000"/>
              <a:gd name="connsiteX9" fmla="*/ 0 w 10009632"/>
              <a:gd name="connsiteY9" fmla="*/ 0 h 6858000"/>
              <a:gd name="connsiteX10" fmla="*/ 10009632 w 10009632"/>
              <a:gd name="connsiteY10" fmla="*/ 0 h 6858000"/>
              <a:gd name="connsiteX11" fmla="*/ 10009632 w 10009632"/>
              <a:gd name="connsiteY11" fmla="*/ 6858000 h 6858000"/>
              <a:gd name="connsiteX12" fmla="*/ 0 w 10009632"/>
              <a:gd name="connsiteY12" fmla="*/ 6858000 h 6858000"/>
              <a:gd name="connsiteX13" fmla="*/ 0 w 10009632"/>
              <a:gd name="connsiteY13" fmla="*/ 6083809 h 6858000"/>
              <a:gd name="connsiteX14" fmla="*/ 1536192 w 10009632"/>
              <a:gd name="connsiteY14" fmla="*/ 6083809 h 6858000"/>
              <a:gd name="connsiteX15" fmla="*/ 1536192 w 10009632"/>
              <a:gd name="connsiteY15" fmla="*/ 743713 h 6858000"/>
              <a:gd name="connsiteX16" fmla="*/ 0 w 10009632"/>
              <a:gd name="connsiteY16" fmla="*/ 743713 h 6858000"/>
              <a:gd name="connsiteX17" fmla="*/ 0 w 10009632"/>
              <a:gd name="connsiteY17" fmla="*/ 0 h 6858000"/>
              <a:gd name="connsiteX0" fmla="*/ 9297327 w 10009632"/>
              <a:gd name="connsiteY0" fmla="*/ 52172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442002 w 10009632"/>
              <a:gd name="connsiteY3" fmla="*/ 349989 h 6858000"/>
              <a:gd name="connsiteX4" fmla="*/ 9229912 w 10009632"/>
              <a:gd name="connsiteY4" fmla="*/ 571943 h 6858000"/>
              <a:gd name="connsiteX5" fmla="*/ 9442002 w 10009632"/>
              <a:gd name="connsiteY5" fmla="*/ 793897 h 6858000"/>
              <a:gd name="connsiteX6" fmla="*/ 9654091 w 10009632"/>
              <a:gd name="connsiteY6" fmla="*/ 571943 h 6858000"/>
              <a:gd name="connsiteX7" fmla="*/ 9442002 w 10009632"/>
              <a:gd name="connsiteY7" fmla="*/ 349989 h 6858000"/>
              <a:gd name="connsiteX8" fmla="*/ 0 w 10009632"/>
              <a:gd name="connsiteY8" fmla="*/ 0 h 6858000"/>
              <a:gd name="connsiteX9" fmla="*/ 10009632 w 10009632"/>
              <a:gd name="connsiteY9" fmla="*/ 0 h 6858000"/>
              <a:gd name="connsiteX10" fmla="*/ 10009632 w 10009632"/>
              <a:gd name="connsiteY10" fmla="*/ 6858000 h 6858000"/>
              <a:gd name="connsiteX11" fmla="*/ 0 w 10009632"/>
              <a:gd name="connsiteY11" fmla="*/ 6858000 h 6858000"/>
              <a:gd name="connsiteX12" fmla="*/ 0 w 10009632"/>
              <a:gd name="connsiteY12" fmla="*/ 6083809 h 6858000"/>
              <a:gd name="connsiteX13" fmla="*/ 1536192 w 10009632"/>
              <a:gd name="connsiteY13" fmla="*/ 6083809 h 6858000"/>
              <a:gd name="connsiteX14" fmla="*/ 1536192 w 10009632"/>
              <a:gd name="connsiteY14" fmla="*/ 743713 h 6858000"/>
              <a:gd name="connsiteX15" fmla="*/ 0 w 10009632"/>
              <a:gd name="connsiteY15" fmla="*/ 743713 h 6858000"/>
              <a:gd name="connsiteX16" fmla="*/ 0 w 10009632"/>
              <a:gd name="connsiteY16" fmla="*/ 0 h 6858000"/>
              <a:gd name="connsiteX0" fmla="*/ 9442002 w 10009632"/>
              <a:gd name="connsiteY0" fmla="*/ 349989 h 6858000"/>
              <a:gd name="connsiteX1" fmla="*/ 9229912 w 10009632"/>
              <a:gd name="connsiteY1" fmla="*/ 571943 h 6858000"/>
              <a:gd name="connsiteX2" fmla="*/ 9442002 w 10009632"/>
              <a:gd name="connsiteY2" fmla="*/ 793897 h 6858000"/>
              <a:gd name="connsiteX3" fmla="*/ 9654091 w 10009632"/>
              <a:gd name="connsiteY3" fmla="*/ 571943 h 6858000"/>
              <a:gd name="connsiteX4" fmla="*/ 9442002 w 10009632"/>
              <a:gd name="connsiteY4" fmla="*/ 349989 h 6858000"/>
              <a:gd name="connsiteX5" fmla="*/ 0 w 10009632"/>
              <a:gd name="connsiteY5" fmla="*/ 0 h 6858000"/>
              <a:gd name="connsiteX6" fmla="*/ 10009632 w 10009632"/>
              <a:gd name="connsiteY6" fmla="*/ 0 h 6858000"/>
              <a:gd name="connsiteX7" fmla="*/ 10009632 w 10009632"/>
              <a:gd name="connsiteY7" fmla="*/ 6858000 h 6858000"/>
              <a:gd name="connsiteX8" fmla="*/ 0 w 10009632"/>
              <a:gd name="connsiteY8" fmla="*/ 6858000 h 6858000"/>
              <a:gd name="connsiteX9" fmla="*/ 0 w 10009632"/>
              <a:gd name="connsiteY9" fmla="*/ 6083809 h 6858000"/>
              <a:gd name="connsiteX10" fmla="*/ 1536192 w 10009632"/>
              <a:gd name="connsiteY10" fmla="*/ 6083809 h 6858000"/>
              <a:gd name="connsiteX11" fmla="*/ 1536192 w 10009632"/>
              <a:gd name="connsiteY11" fmla="*/ 743713 h 6858000"/>
              <a:gd name="connsiteX12" fmla="*/ 0 w 10009632"/>
              <a:gd name="connsiteY12" fmla="*/ 743713 h 6858000"/>
              <a:gd name="connsiteX13" fmla="*/ 0 w 10009632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9632" h="6858000">
                <a:moveTo>
                  <a:pt x="9442002" y="349989"/>
                </a:moveTo>
                <a:cubicBezTo>
                  <a:pt x="9324868" y="349989"/>
                  <a:pt x="9229912" y="449361"/>
                  <a:pt x="9229912" y="571943"/>
                </a:cubicBezTo>
                <a:cubicBezTo>
                  <a:pt x="9229912" y="694525"/>
                  <a:pt x="9324868" y="793897"/>
                  <a:pt x="9442002" y="793897"/>
                </a:cubicBezTo>
                <a:cubicBezTo>
                  <a:pt x="9559135" y="793897"/>
                  <a:pt x="9654091" y="694525"/>
                  <a:pt x="9654091" y="571943"/>
                </a:cubicBezTo>
                <a:cubicBezTo>
                  <a:pt x="9654091" y="449361"/>
                  <a:pt x="9559135" y="349989"/>
                  <a:pt x="9442002" y="349989"/>
                </a:cubicBezTo>
                <a:close/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6083809"/>
                </a:lnTo>
                <a:lnTo>
                  <a:pt x="1536192" y="6083809"/>
                </a:lnTo>
                <a:lnTo>
                  <a:pt x="1536192" y="743713"/>
                </a:lnTo>
                <a:lnTo>
                  <a:pt x="0" y="7437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743712" y="743713"/>
            <a:ext cx="2974848" cy="5340096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0976" y="996598"/>
            <a:ext cx="2523744" cy="168669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50976" y="2925747"/>
            <a:ext cx="2523744" cy="28543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7768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00ACE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78956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682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5072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orisontal 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>
      <p:ext uri="{BB962C8B-B14F-4D97-AF65-F5344CB8AC3E}">
        <p14:creationId xmlns:p14="http://schemas.microsoft.com/office/powerpoint/2010/main" val="150255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43073" y="-2"/>
            <a:ext cx="8948927" cy="32064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3243072" cy="320649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4" y="1271435"/>
            <a:ext cx="2576692" cy="1715605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9956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52" y="1075429"/>
            <a:ext cx="4489648" cy="936252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9344" y="3111494"/>
            <a:ext cx="2538928" cy="826522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835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-1" y="0"/>
            <a:ext cx="7473697" cy="6858000"/>
          </a:xfrm>
          <a:custGeom>
            <a:avLst/>
            <a:gdLst>
              <a:gd name="connsiteX0" fmla="*/ 0 w 7473697"/>
              <a:gd name="connsiteY0" fmla="*/ 0 h 6858000"/>
              <a:gd name="connsiteX1" fmla="*/ 7473697 w 7473697"/>
              <a:gd name="connsiteY1" fmla="*/ 0 h 6858000"/>
              <a:gd name="connsiteX2" fmla="*/ 7473697 w 7473697"/>
              <a:gd name="connsiteY2" fmla="*/ 4059936 h 6858000"/>
              <a:gd name="connsiteX3" fmla="*/ 4218433 w 7473697"/>
              <a:gd name="connsiteY3" fmla="*/ 4059936 h 6858000"/>
              <a:gd name="connsiteX4" fmla="*/ 4218433 w 7473697"/>
              <a:gd name="connsiteY4" fmla="*/ 6858000 h 6858000"/>
              <a:gd name="connsiteX5" fmla="*/ 0 w 747369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3697" h="6858000">
                <a:moveTo>
                  <a:pt x="0" y="0"/>
                </a:moveTo>
                <a:lnTo>
                  <a:pt x="7473697" y="0"/>
                </a:lnTo>
                <a:lnTo>
                  <a:pt x="7473697" y="4059936"/>
                </a:lnTo>
                <a:lnTo>
                  <a:pt x="4218433" y="4059936"/>
                </a:lnTo>
                <a:lnTo>
                  <a:pt x="42184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772" y="1292779"/>
            <a:ext cx="3871276" cy="1255349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2772" y="2694124"/>
            <a:ext cx="3871276" cy="234233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218432" y="4059936"/>
            <a:ext cx="3255264" cy="279806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67714" y="4409351"/>
            <a:ext cx="2311820" cy="20145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188013" y="6512612"/>
            <a:ext cx="3893658" cy="33421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3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93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4815840"/>
          </a:xfrm>
          <a:custGeom>
            <a:avLst/>
            <a:gdLst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66137 h 4815840"/>
              <a:gd name="connsiteX14" fmla="*/ 11699534 w 12192001"/>
              <a:gd name="connsiteY14" fmla="*/ 523390 h 4815840"/>
              <a:gd name="connsiteX15" fmla="*/ 11699910 w 12192001"/>
              <a:gd name="connsiteY15" fmla="*/ 523368 h 4815840"/>
              <a:gd name="connsiteX16" fmla="*/ 11699910 w 12192001"/>
              <a:gd name="connsiteY16" fmla="*/ 505208 h 4815840"/>
              <a:gd name="connsiteX17" fmla="*/ 11699910 w 12192001"/>
              <a:gd name="connsiteY17" fmla="*/ 505028 h 4815840"/>
              <a:gd name="connsiteX18" fmla="*/ 11699966 w 12192001"/>
              <a:gd name="connsiteY18" fmla="*/ 505028 h 4815840"/>
              <a:gd name="connsiteX19" fmla="*/ 11701545 w 12192001"/>
              <a:gd name="connsiteY19" fmla="*/ 499870 h 4815840"/>
              <a:gd name="connsiteX20" fmla="*/ 11705754 w 12192001"/>
              <a:gd name="connsiteY20" fmla="*/ 496410 h 4815840"/>
              <a:gd name="connsiteX21" fmla="*/ 11708721 w 12192001"/>
              <a:gd name="connsiteY21" fmla="*/ 495812 h 4815840"/>
              <a:gd name="connsiteX22" fmla="*/ 11708741 w 12192001"/>
              <a:gd name="connsiteY22" fmla="*/ 495660 h 4815840"/>
              <a:gd name="connsiteX23" fmla="*/ 11709413 w 12192001"/>
              <a:gd name="connsiteY23" fmla="*/ 495673 h 4815840"/>
              <a:gd name="connsiteX24" fmla="*/ 11709479 w 12192001"/>
              <a:gd name="connsiteY24" fmla="*/ 495660 h 4815840"/>
              <a:gd name="connsiteX25" fmla="*/ 11709559 w 12192001"/>
              <a:gd name="connsiteY25" fmla="*/ 495676 h 4815840"/>
              <a:gd name="connsiteX26" fmla="*/ 11720050 w 12192001"/>
              <a:gd name="connsiteY26" fmla="*/ 495886 h 4815840"/>
              <a:gd name="connsiteX27" fmla="*/ 11747391 w 12192001"/>
              <a:gd name="connsiteY27" fmla="*/ 498442 h 4815840"/>
              <a:gd name="connsiteX28" fmla="*/ 11747367 w 12192001"/>
              <a:gd name="connsiteY28" fmla="*/ 498774 h 4815840"/>
              <a:gd name="connsiteX29" fmla="*/ 11754798 w 12192001"/>
              <a:gd name="connsiteY29" fmla="*/ 500271 h 4815840"/>
              <a:gd name="connsiteX30" fmla="*/ 11769044 w 12192001"/>
              <a:gd name="connsiteY30" fmla="*/ 521721 h 4815840"/>
              <a:gd name="connsiteX31" fmla="*/ 11768384 w 12192001"/>
              <a:gd name="connsiteY31" fmla="*/ 524982 h 4815840"/>
              <a:gd name="connsiteX32" fmla="*/ 11767096 w 12192001"/>
              <a:gd name="connsiteY32" fmla="*/ 594002 h 4815840"/>
              <a:gd name="connsiteX33" fmla="*/ 11767372 w 12192001"/>
              <a:gd name="connsiteY33" fmla="*/ 595358 h 4815840"/>
              <a:gd name="connsiteX34" fmla="*/ 11767372 w 12192001"/>
              <a:gd name="connsiteY34" fmla="*/ 597171 h 4815840"/>
              <a:gd name="connsiteX35" fmla="*/ 11767372 w 12192001"/>
              <a:gd name="connsiteY35" fmla="*/ 611858 h 4815840"/>
              <a:gd name="connsiteX36" fmla="*/ 11767372 w 12192001"/>
              <a:gd name="connsiteY36" fmla="*/ 615325 h 4815840"/>
              <a:gd name="connsiteX37" fmla="*/ 11743950 w 12192001"/>
              <a:gd name="connsiteY37" fmla="*/ 639812 h 4815840"/>
              <a:gd name="connsiteX38" fmla="*/ 11507578 w 12192001"/>
              <a:gd name="connsiteY38" fmla="*/ 641481 h 4815840"/>
              <a:gd name="connsiteX39" fmla="*/ 11481927 w 12192001"/>
              <a:gd name="connsiteY39" fmla="*/ 615325 h 4815840"/>
              <a:gd name="connsiteX40" fmla="*/ 11481927 w 12192001"/>
              <a:gd name="connsiteY40" fmla="*/ 611858 h 4815840"/>
              <a:gd name="connsiteX41" fmla="*/ 11481927 w 12192001"/>
              <a:gd name="connsiteY41" fmla="*/ 609076 h 4815840"/>
              <a:gd name="connsiteX42" fmla="*/ 11481926 w 12192001"/>
              <a:gd name="connsiteY42" fmla="*/ 609076 h 4815840"/>
              <a:gd name="connsiteX43" fmla="*/ 11480356 w 12192001"/>
              <a:gd name="connsiteY43" fmla="*/ 524982 h 4815840"/>
              <a:gd name="connsiteX44" fmla="*/ 11479696 w 12192001"/>
              <a:gd name="connsiteY44" fmla="*/ 521721 h 4815840"/>
              <a:gd name="connsiteX45" fmla="*/ 11493943 w 12192001"/>
              <a:gd name="connsiteY45" fmla="*/ 500271 h 4815840"/>
              <a:gd name="connsiteX46" fmla="*/ 11501374 w 12192001"/>
              <a:gd name="connsiteY46" fmla="*/ 498774 h 4815840"/>
              <a:gd name="connsiteX47" fmla="*/ 11501350 w 12192001"/>
              <a:gd name="connsiteY47" fmla="*/ 498442 h 4815840"/>
              <a:gd name="connsiteX48" fmla="*/ 11528691 w 12192001"/>
              <a:gd name="connsiteY48" fmla="*/ 495886 h 4815840"/>
              <a:gd name="connsiteX49" fmla="*/ 11539182 w 12192001"/>
              <a:gd name="connsiteY49" fmla="*/ 495676 h 4815840"/>
              <a:gd name="connsiteX50" fmla="*/ 11539262 w 12192001"/>
              <a:gd name="connsiteY50" fmla="*/ 495660 h 4815840"/>
              <a:gd name="connsiteX51" fmla="*/ 11539328 w 12192001"/>
              <a:gd name="connsiteY51" fmla="*/ 495673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23390 h 4815840"/>
              <a:gd name="connsiteX14" fmla="*/ 11699910 w 12192001"/>
              <a:gd name="connsiteY14" fmla="*/ 523368 h 4815840"/>
              <a:gd name="connsiteX15" fmla="*/ 11699910 w 12192001"/>
              <a:gd name="connsiteY15" fmla="*/ 505208 h 4815840"/>
              <a:gd name="connsiteX16" fmla="*/ 11699910 w 12192001"/>
              <a:gd name="connsiteY16" fmla="*/ 505028 h 4815840"/>
              <a:gd name="connsiteX17" fmla="*/ 11699966 w 12192001"/>
              <a:gd name="connsiteY17" fmla="*/ 505028 h 4815840"/>
              <a:gd name="connsiteX18" fmla="*/ 11701545 w 12192001"/>
              <a:gd name="connsiteY18" fmla="*/ 499870 h 4815840"/>
              <a:gd name="connsiteX19" fmla="*/ 11705754 w 12192001"/>
              <a:gd name="connsiteY19" fmla="*/ 496410 h 4815840"/>
              <a:gd name="connsiteX20" fmla="*/ 11708721 w 12192001"/>
              <a:gd name="connsiteY20" fmla="*/ 495812 h 4815840"/>
              <a:gd name="connsiteX21" fmla="*/ 11708741 w 12192001"/>
              <a:gd name="connsiteY21" fmla="*/ 495660 h 4815840"/>
              <a:gd name="connsiteX22" fmla="*/ 11709413 w 12192001"/>
              <a:gd name="connsiteY22" fmla="*/ 495673 h 4815840"/>
              <a:gd name="connsiteX23" fmla="*/ 11709479 w 12192001"/>
              <a:gd name="connsiteY23" fmla="*/ 495660 h 4815840"/>
              <a:gd name="connsiteX24" fmla="*/ 11709559 w 12192001"/>
              <a:gd name="connsiteY24" fmla="*/ 495676 h 4815840"/>
              <a:gd name="connsiteX25" fmla="*/ 11720050 w 12192001"/>
              <a:gd name="connsiteY25" fmla="*/ 495886 h 4815840"/>
              <a:gd name="connsiteX26" fmla="*/ 11747391 w 12192001"/>
              <a:gd name="connsiteY26" fmla="*/ 498442 h 4815840"/>
              <a:gd name="connsiteX27" fmla="*/ 11747367 w 12192001"/>
              <a:gd name="connsiteY27" fmla="*/ 498774 h 4815840"/>
              <a:gd name="connsiteX28" fmla="*/ 11754798 w 12192001"/>
              <a:gd name="connsiteY28" fmla="*/ 500271 h 4815840"/>
              <a:gd name="connsiteX29" fmla="*/ 11769044 w 12192001"/>
              <a:gd name="connsiteY29" fmla="*/ 521721 h 4815840"/>
              <a:gd name="connsiteX30" fmla="*/ 11768384 w 12192001"/>
              <a:gd name="connsiteY30" fmla="*/ 524982 h 4815840"/>
              <a:gd name="connsiteX31" fmla="*/ 11767096 w 12192001"/>
              <a:gd name="connsiteY31" fmla="*/ 594002 h 4815840"/>
              <a:gd name="connsiteX32" fmla="*/ 11767372 w 12192001"/>
              <a:gd name="connsiteY32" fmla="*/ 595358 h 4815840"/>
              <a:gd name="connsiteX33" fmla="*/ 11767372 w 12192001"/>
              <a:gd name="connsiteY33" fmla="*/ 597171 h 4815840"/>
              <a:gd name="connsiteX34" fmla="*/ 11767372 w 12192001"/>
              <a:gd name="connsiteY34" fmla="*/ 611858 h 4815840"/>
              <a:gd name="connsiteX35" fmla="*/ 11767372 w 12192001"/>
              <a:gd name="connsiteY35" fmla="*/ 615325 h 4815840"/>
              <a:gd name="connsiteX36" fmla="*/ 11743950 w 12192001"/>
              <a:gd name="connsiteY36" fmla="*/ 639812 h 4815840"/>
              <a:gd name="connsiteX37" fmla="*/ 11507578 w 12192001"/>
              <a:gd name="connsiteY37" fmla="*/ 641481 h 4815840"/>
              <a:gd name="connsiteX38" fmla="*/ 11481927 w 12192001"/>
              <a:gd name="connsiteY38" fmla="*/ 615325 h 4815840"/>
              <a:gd name="connsiteX39" fmla="*/ 11481927 w 12192001"/>
              <a:gd name="connsiteY39" fmla="*/ 611858 h 4815840"/>
              <a:gd name="connsiteX40" fmla="*/ 11481927 w 12192001"/>
              <a:gd name="connsiteY40" fmla="*/ 609076 h 4815840"/>
              <a:gd name="connsiteX41" fmla="*/ 11481926 w 12192001"/>
              <a:gd name="connsiteY41" fmla="*/ 609076 h 4815840"/>
              <a:gd name="connsiteX42" fmla="*/ 11480356 w 12192001"/>
              <a:gd name="connsiteY42" fmla="*/ 524982 h 4815840"/>
              <a:gd name="connsiteX43" fmla="*/ 11479696 w 12192001"/>
              <a:gd name="connsiteY43" fmla="*/ 521721 h 4815840"/>
              <a:gd name="connsiteX44" fmla="*/ 11493943 w 12192001"/>
              <a:gd name="connsiteY44" fmla="*/ 500271 h 4815840"/>
              <a:gd name="connsiteX45" fmla="*/ 11501374 w 12192001"/>
              <a:gd name="connsiteY45" fmla="*/ 498774 h 4815840"/>
              <a:gd name="connsiteX46" fmla="*/ 11501350 w 12192001"/>
              <a:gd name="connsiteY46" fmla="*/ 498442 h 4815840"/>
              <a:gd name="connsiteX47" fmla="*/ 11528691 w 12192001"/>
              <a:gd name="connsiteY47" fmla="*/ 495886 h 4815840"/>
              <a:gd name="connsiteX48" fmla="*/ 11539182 w 12192001"/>
              <a:gd name="connsiteY48" fmla="*/ 495676 h 4815840"/>
              <a:gd name="connsiteX49" fmla="*/ 11539262 w 12192001"/>
              <a:gd name="connsiteY49" fmla="*/ 495660 h 4815840"/>
              <a:gd name="connsiteX50" fmla="*/ 11539328 w 12192001"/>
              <a:gd name="connsiteY50" fmla="*/ 495673 h 4815840"/>
              <a:gd name="connsiteX51" fmla="*/ 11540000 w 12192001"/>
              <a:gd name="connsiteY51" fmla="*/ 495660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61" fmla="*/ 0 w 12192001"/>
              <a:gd name="connsiteY6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76470 w 12192001"/>
              <a:gd name="connsiteY11" fmla="*/ 565030 h 4815840"/>
              <a:gd name="connsiteX12" fmla="*/ 11699534 w 12192001"/>
              <a:gd name="connsiteY12" fmla="*/ 523390 h 4815840"/>
              <a:gd name="connsiteX13" fmla="*/ 11699910 w 12192001"/>
              <a:gd name="connsiteY13" fmla="*/ 523368 h 4815840"/>
              <a:gd name="connsiteX14" fmla="*/ 11699910 w 12192001"/>
              <a:gd name="connsiteY14" fmla="*/ 505208 h 4815840"/>
              <a:gd name="connsiteX15" fmla="*/ 11699910 w 12192001"/>
              <a:gd name="connsiteY15" fmla="*/ 505028 h 4815840"/>
              <a:gd name="connsiteX16" fmla="*/ 11699966 w 12192001"/>
              <a:gd name="connsiteY16" fmla="*/ 505028 h 4815840"/>
              <a:gd name="connsiteX17" fmla="*/ 11701545 w 12192001"/>
              <a:gd name="connsiteY17" fmla="*/ 499870 h 4815840"/>
              <a:gd name="connsiteX18" fmla="*/ 11705754 w 12192001"/>
              <a:gd name="connsiteY18" fmla="*/ 496410 h 4815840"/>
              <a:gd name="connsiteX19" fmla="*/ 11708721 w 12192001"/>
              <a:gd name="connsiteY19" fmla="*/ 495812 h 4815840"/>
              <a:gd name="connsiteX20" fmla="*/ 11708741 w 12192001"/>
              <a:gd name="connsiteY20" fmla="*/ 495660 h 4815840"/>
              <a:gd name="connsiteX21" fmla="*/ 11709413 w 12192001"/>
              <a:gd name="connsiteY21" fmla="*/ 495673 h 4815840"/>
              <a:gd name="connsiteX22" fmla="*/ 11709479 w 12192001"/>
              <a:gd name="connsiteY22" fmla="*/ 495660 h 4815840"/>
              <a:gd name="connsiteX23" fmla="*/ 11709559 w 12192001"/>
              <a:gd name="connsiteY23" fmla="*/ 495676 h 4815840"/>
              <a:gd name="connsiteX24" fmla="*/ 11720050 w 12192001"/>
              <a:gd name="connsiteY24" fmla="*/ 495886 h 4815840"/>
              <a:gd name="connsiteX25" fmla="*/ 11747391 w 12192001"/>
              <a:gd name="connsiteY25" fmla="*/ 498442 h 4815840"/>
              <a:gd name="connsiteX26" fmla="*/ 11747367 w 12192001"/>
              <a:gd name="connsiteY26" fmla="*/ 498774 h 4815840"/>
              <a:gd name="connsiteX27" fmla="*/ 11754798 w 12192001"/>
              <a:gd name="connsiteY27" fmla="*/ 500271 h 4815840"/>
              <a:gd name="connsiteX28" fmla="*/ 11769044 w 12192001"/>
              <a:gd name="connsiteY28" fmla="*/ 521721 h 4815840"/>
              <a:gd name="connsiteX29" fmla="*/ 11768384 w 12192001"/>
              <a:gd name="connsiteY29" fmla="*/ 524982 h 4815840"/>
              <a:gd name="connsiteX30" fmla="*/ 11767096 w 12192001"/>
              <a:gd name="connsiteY30" fmla="*/ 594002 h 4815840"/>
              <a:gd name="connsiteX31" fmla="*/ 11767372 w 12192001"/>
              <a:gd name="connsiteY31" fmla="*/ 595358 h 4815840"/>
              <a:gd name="connsiteX32" fmla="*/ 11767372 w 12192001"/>
              <a:gd name="connsiteY32" fmla="*/ 597171 h 4815840"/>
              <a:gd name="connsiteX33" fmla="*/ 11767372 w 12192001"/>
              <a:gd name="connsiteY33" fmla="*/ 611858 h 4815840"/>
              <a:gd name="connsiteX34" fmla="*/ 11767372 w 12192001"/>
              <a:gd name="connsiteY34" fmla="*/ 615325 h 4815840"/>
              <a:gd name="connsiteX35" fmla="*/ 11743950 w 12192001"/>
              <a:gd name="connsiteY35" fmla="*/ 639812 h 4815840"/>
              <a:gd name="connsiteX36" fmla="*/ 11507578 w 12192001"/>
              <a:gd name="connsiteY36" fmla="*/ 641481 h 4815840"/>
              <a:gd name="connsiteX37" fmla="*/ 11481927 w 12192001"/>
              <a:gd name="connsiteY37" fmla="*/ 615325 h 4815840"/>
              <a:gd name="connsiteX38" fmla="*/ 11481927 w 12192001"/>
              <a:gd name="connsiteY38" fmla="*/ 611858 h 4815840"/>
              <a:gd name="connsiteX39" fmla="*/ 11481927 w 12192001"/>
              <a:gd name="connsiteY39" fmla="*/ 609076 h 4815840"/>
              <a:gd name="connsiteX40" fmla="*/ 11481926 w 12192001"/>
              <a:gd name="connsiteY40" fmla="*/ 609076 h 4815840"/>
              <a:gd name="connsiteX41" fmla="*/ 11480356 w 12192001"/>
              <a:gd name="connsiteY41" fmla="*/ 524982 h 4815840"/>
              <a:gd name="connsiteX42" fmla="*/ 11479696 w 12192001"/>
              <a:gd name="connsiteY42" fmla="*/ 521721 h 4815840"/>
              <a:gd name="connsiteX43" fmla="*/ 11493943 w 12192001"/>
              <a:gd name="connsiteY43" fmla="*/ 500271 h 4815840"/>
              <a:gd name="connsiteX44" fmla="*/ 11501374 w 12192001"/>
              <a:gd name="connsiteY44" fmla="*/ 498774 h 4815840"/>
              <a:gd name="connsiteX45" fmla="*/ 11501350 w 12192001"/>
              <a:gd name="connsiteY45" fmla="*/ 498442 h 4815840"/>
              <a:gd name="connsiteX46" fmla="*/ 11528691 w 12192001"/>
              <a:gd name="connsiteY46" fmla="*/ 495886 h 4815840"/>
              <a:gd name="connsiteX47" fmla="*/ 11539182 w 12192001"/>
              <a:gd name="connsiteY47" fmla="*/ 495676 h 4815840"/>
              <a:gd name="connsiteX48" fmla="*/ 11539262 w 12192001"/>
              <a:gd name="connsiteY48" fmla="*/ 495660 h 4815840"/>
              <a:gd name="connsiteX49" fmla="*/ 11539328 w 12192001"/>
              <a:gd name="connsiteY49" fmla="*/ 495673 h 4815840"/>
              <a:gd name="connsiteX50" fmla="*/ 11540000 w 12192001"/>
              <a:gd name="connsiteY50" fmla="*/ 495660 h 4815840"/>
              <a:gd name="connsiteX51" fmla="*/ 11624371 w 12192001"/>
              <a:gd name="connsiteY51" fmla="*/ 349989 h 4815840"/>
              <a:gd name="connsiteX52" fmla="*/ 11412281 w 12192001"/>
              <a:gd name="connsiteY52" fmla="*/ 571943 h 4815840"/>
              <a:gd name="connsiteX53" fmla="*/ 11624371 w 12192001"/>
              <a:gd name="connsiteY53" fmla="*/ 793897 h 4815840"/>
              <a:gd name="connsiteX54" fmla="*/ 11836460 w 12192001"/>
              <a:gd name="connsiteY54" fmla="*/ 571943 h 4815840"/>
              <a:gd name="connsiteX55" fmla="*/ 11624371 w 12192001"/>
              <a:gd name="connsiteY55" fmla="*/ 349989 h 4815840"/>
              <a:gd name="connsiteX56" fmla="*/ 0 w 12192001"/>
              <a:gd name="connsiteY56" fmla="*/ 0 h 4815840"/>
              <a:gd name="connsiteX57" fmla="*/ 12192001 w 12192001"/>
              <a:gd name="connsiteY57" fmla="*/ 0 h 4815840"/>
              <a:gd name="connsiteX58" fmla="*/ 12192001 w 12192001"/>
              <a:gd name="connsiteY58" fmla="*/ 4815840 h 4815840"/>
              <a:gd name="connsiteX59" fmla="*/ 0 w 12192001"/>
              <a:gd name="connsiteY59" fmla="*/ 4815840 h 4815840"/>
              <a:gd name="connsiteX60" fmla="*/ 0 w 12192001"/>
              <a:gd name="connsiteY6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09559 w 12192001"/>
              <a:gd name="connsiteY22" fmla="*/ 495676 h 4815840"/>
              <a:gd name="connsiteX23" fmla="*/ 11720050 w 12192001"/>
              <a:gd name="connsiteY23" fmla="*/ 495886 h 4815840"/>
              <a:gd name="connsiteX24" fmla="*/ 11747391 w 12192001"/>
              <a:gd name="connsiteY24" fmla="*/ 498442 h 4815840"/>
              <a:gd name="connsiteX25" fmla="*/ 11747367 w 12192001"/>
              <a:gd name="connsiteY25" fmla="*/ 498774 h 4815840"/>
              <a:gd name="connsiteX26" fmla="*/ 11754798 w 12192001"/>
              <a:gd name="connsiteY26" fmla="*/ 500271 h 4815840"/>
              <a:gd name="connsiteX27" fmla="*/ 11769044 w 12192001"/>
              <a:gd name="connsiteY27" fmla="*/ 521721 h 4815840"/>
              <a:gd name="connsiteX28" fmla="*/ 11768384 w 12192001"/>
              <a:gd name="connsiteY28" fmla="*/ 524982 h 4815840"/>
              <a:gd name="connsiteX29" fmla="*/ 11767096 w 12192001"/>
              <a:gd name="connsiteY29" fmla="*/ 594002 h 4815840"/>
              <a:gd name="connsiteX30" fmla="*/ 11767372 w 12192001"/>
              <a:gd name="connsiteY30" fmla="*/ 595358 h 4815840"/>
              <a:gd name="connsiteX31" fmla="*/ 11767372 w 12192001"/>
              <a:gd name="connsiteY31" fmla="*/ 597171 h 4815840"/>
              <a:gd name="connsiteX32" fmla="*/ 11767372 w 12192001"/>
              <a:gd name="connsiteY32" fmla="*/ 611858 h 4815840"/>
              <a:gd name="connsiteX33" fmla="*/ 11767372 w 12192001"/>
              <a:gd name="connsiteY33" fmla="*/ 615325 h 4815840"/>
              <a:gd name="connsiteX34" fmla="*/ 11743950 w 12192001"/>
              <a:gd name="connsiteY34" fmla="*/ 639812 h 4815840"/>
              <a:gd name="connsiteX35" fmla="*/ 11507578 w 12192001"/>
              <a:gd name="connsiteY35" fmla="*/ 641481 h 4815840"/>
              <a:gd name="connsiteX36" fmla="*/ 11481927 w 12192001"/>
              <a:gd name="connsiteY36" fmla="*/ 615325 h 4815840"/>
              <a:gd name="connsiteX37" fmla="*/ 11481927 w 12192001"/>
              <a:gd name="connsiteY37" fmla="*/ 611858 h 4815840"/>
              <a:gd name="connsiteX38" fmla="*/ 11481927 w 12192001"/>
              <a:gd name="connsiteY38" fmla="*/ 609076 h 4815840"/>
              <a:gd name="connsiteX39" fmla="*/ 11481926 w 12192001"/>
              <a:gd name="connsiteY39" fmla="*/ 609076 h 4815840"/>
              <a:gd name="connsiteX40" fmla="*/ 11480356 w 12192001"/>
              <a:gd name="connsiteY40" fmla="*/ 524982 h 4815840"/>
              <a:gd name="connsiteX41" fmla="*/ 11479696 w 12192001"/>
              <a:gd name="connsiteY41" fmla="*/ 521721 h 4815840"/>
              <a:gd name="connsiteX42" fmla="*/ 11493943 w 12192001"/>
              <a:gd name="connsiteY42" fmla="*/ 500271 h 4815840"/>
              <a:gd name="connsiteX43" fmla="*/ 11501374 w 12192001"/>
              <a:gd name="connsiteY43" fmla="*/ 498774 h 4815840"/>
              <a:gd name="connsiteX44" fmla="*/ 11501350 w 12192001"/>
              <a:gd name="connsiteY44" fmla="*/ 498442 h 4815840"/>
              <a:gd name="connsiteX45" fmla="*/ 11528691 w 12192001"/>
              <a:gd name="connsiteY45" fmla="*/ 495886 h 4815840"/>
              <a:gd name="connsiteX46" fmla="*/ 11539182 w 12192001"/>
              <a:gd name="connsiteY46" fmla="*/ 495676 h 4815840"/>
              <a:gd name="connsiteX47" fmla="*/ 11539262 w 12192001"/>
              <a:gd name="connsiteY47" fmla="*/ 495660 h 4815840"/>
              <a:gd name="connsiteX48" fmla="*/ 11539328 w 12192001"/>
              <a:gd name="connsiteY48" fmla="*/ 495673 h 4815840"/>
              <a:gd name="connsiteX49" fmla="*/ 11540000 w 12192001"/>
              <a:gd name="connsiteY49" fmla="*/ 495660 h 4815840"/>
              <a:gd name="connsiteX50" fmla="*/ 11624371 w 12192001"/>
              <a:gd name="connsiteY50" fmla="*/ 349989 h 4815840"/>
              <a:gd name="connsiteX51" fmla="*/ 11412281 w 12192001"/>
              <a:gd name="connsiteY51" fmla="*/ 571943 h 4815840"/>
              <a:gd name="connsiteX52" fmla="*/ 11624371 w 12192001"/>
              <a:gd name="connsiteY52" fmla="*/ 793897 h 4815840"/>
              <a:gd name="connsiteX53" fmla="*/ 11836460 w 12192001"/>
              <a:gd name="connsiteY53" fmla="*/ 571943 h 4815840"/>
              <a:gd name="connsiteX54" fmla="*/ 11624371 w 12192001"/>
              <a:gd name="connsiteY54" fmla="*/ 349989 h 4815840"/>
              <a:gd name="connsiteX55" fmla="*/ 0 w 12192001"/>
              <a:gd name="connsiteY55" fmla="*/ 0 h 4815840"/>
              <a:gd name="connsiteX56" fmla="*/ 12192001 w 12192001"/>
              <a:gd name="connsiteY56" fmla="*/ 0 h 4815840"/>
              <a:gd name="connsiteX57" fmla="*/ 12192001 w 12192001"/>
              <a:gd name="connsiteY57" fmla="*/ 4815840 h 4815840"/>
              <a:gd name="connsiteX58" fmla="*/ 0 w 12192001"/>
              <a:gd name="connsiteY58" fmla="*/ 4815840 h 4815840"/>
              <a:gd name="connsiteX59" fmla="*/ 0 w 12192001"/>
              <a:gd name="connsiteY5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20050 w 12192001"/>
              <a:gd name="connsiteY22" fmla="*/ 495886 h 4815840"/>
              <a:gd name="connsiteX23" fmla="*/ 11747391 w 12192001"/>
              <a:gd name="connsiteY23" fmla="*/ 498442 h 4815840"/>
              <a:gd name="connsiteX24" fmla="*/ 11747367 w 12192001"/>
              <a:gd name="connsiteY24" fmla="*/ 498774 h 4815840"/>
              <a:gd name="connsiteX25" fmla="*/ 11754798 w 12192001"/>
              <a:gd name="connsiteY25" fmla="*/ 500271 h 4815840"/>
              <a:gd name="connsiteX26" fmla="*/ 11769044 w 12192001"/>
              <a:gd name="connsiteY26" fmla="*/ 521721 h 4815840"/>
              <a:gd name="connsiteX27" fmla="*/ 11768384 w 12192001"/>
              <a:gd name="connsiteY27" fmla="*/ 524982 h 4815840"/>
              <a:gd name="connsiteX28" fmla="*/ 11767096 w 12192001"/>
              <a:gd name="connsiteY28" fmla="*/ 594002 h 4815840"/>
              <a:gd name="connsiteX29" fmla="*/ 11767372 w 12192001"/>
              <a:gd name="connsiteY29" fmla="*/ 595358 h 4815840"/>
              <a:gd name="connsiteX30" fmla="*/ 11767372 w 12192001"/>
              <a:gd name="connsiteY30" fmla="*/ 597171 h 4815840"/>
              <a:gd name="connsiteX31" fmla="*/ 11767372 w 12192001"/>
              <a:gd name="connsiteY31" fmla="*/ 611858 h 4815840"/>
              <a:gd name="connsiteX32" fmla="*/ 11767372 w 12192001"/>
              <a:gd name="connsiteY32" fmla="*/ 615325 h 4815840"/>
              <a:gd name="connsiteX33" fmla="*/ 11743950 w 12192001"/>
              <a:gd name="connsiteY33" fmla="*/ 639812 h 4815840"/>
              <a:gd name="connsiteX34" fmla="*/ 11507578 w 12192001"/>
              <a:gd name="connsiteY34" fmla="*/ 641481 h 4815840"/>
              <a:gd name="connsiteX35" fmla="*/ 11481927 w 12192001"/>
              <a:gd name="connsiteY35" fmla="*/ 615325 h 4815840"/>
              <a:gd name="connsiteX36" fmla="*/ 11481927 w 12192001"/>
              <a:gd name="connsiteY36" fmla="*/ 611858 h 4815840"/>
              <a:gd name="connsiteX37" fmla="*/ 11481927 w 12192001"/>
              <a:gd name="connsiteY37" fmla="*/ 609076 h 4815840"/>
              <a:gd name="connsiteX38" fmla="*/ 11481926 w 12192001"/>
              <a:gd name="connsiteY38" fmla="*/ 609076 h 4815840"/>
              <a:gd name="connsiteX39" fmla="*/ 11480356 w 12192001"/>
              <a:gd name="connsiteY39" fmla="*/ 524982 h 4815840"/>
              <a:gd name="connsiteX40" fmla="*/ 11479696 w 12192001"/>
              <a:gd name="connsiteY40" fmla="*/ 521721 h 4815840"/>
              <a:gd name="connsiteX41" fmla="*/ 11493943 w 12192001"/>
              <a:gd name="connsiteY41" fmla="*/ 500271 h 4815840"/>
              <a:gd name="connsiteX42" fmla="*/ 11501374 w 12192001"/>
              <a:gd name="connsiteY42" fmla="*/ 498774 h 4815840"/>
              <a:gd name="connsiteX43" fmla="*/ 11501350 w 12192001"/>
              <a:gd name="connsiteY43" fmla="*/ 498442 h 4815840"/>
              <a:gd name="connsiteX44" fmla="*/ 11528691 w 12192001"/>
              <a:gd name="connsiteY44" fmla="*/ 495886 h 4815840"/>
              <a:gd name="connsiteX45" fmla="*/ 11539182 w 12192001"/>
              <a:gd name="connsiteY45" fmla="*/ 495676 h 4815840"/>
              <a:gd name="connsiteX46" fmla="*/ 11539262 w 12192001"/>
              <a:gd name="connsiteY46" fmla="*/ 495660 h 4815840"/>
              <a:gd name="connsiteX47" fmla="*/ 11539328 w 12192001"/>
              <a:gd name="connsiteY47" fmla="*/ 495673 h 4815840"/>
              <a:gd name="connsiteX48" fmla="*/ 11540000 w 12192001"/>
              <a:gd name="connsiteY48" fmla="*/ 495660 h 4815840"/>
              <a:gd name="connsiteX49" fmla="*/ 11624371 w 12192001"/>
              <a:gd name="connsiteY49" fmla="*/ 349989 h 4815840"/>
              <a:gd name="connsiteX50" fmla="*/ 11412281 w 12192001"/>
              <a:gd name="connsiteY50" fmla="*/ 571943 h 4815840"/>
              <a:gd name="connsiteX51" fmla="*/ 11624371 w 12192001"/>
              <a:gd name="connsiteY51" fmla="*/ 793897 h 4815840"/>
              <a:gd name="connsiteX52" fmla="*/ 11836460 w 12192001"/>
              <a:gd name="connsiteY52" fmla="*/ 571943 h 4815840"/>
              <a:gd name="connsiteX53" fmla="*/ 11624371 w 12192001"/>
              <a:gd name="connsiteY53" fmla="*/ 349989 h 4815840"/>
              <a:gd name="connsiteX54" fmla="*/ 0 w 12192001"/>
              <a:gd name="connsiteY54" fmla="*/ 0 h 4815840"/>
              <a:gd name="connsiteX55" fmla="*/ 12192001 w 12192001"/>
              <a:gd name="connsiteY55" fmla="*/ 0 h 4815840"/>
              <a:gd name="connsiteX56" fmla="*/ 12192001 w 12192001"/>
              <a:gd name="connsiteY56" fmla="*/ 4815840 h 4815840"/>
              <a:gd name="connsiteX57" fmla="*/ 0 w 12192001"/>
              <a:gd name="connsiteY57" fmla="*/ 4815840 h 4815840"/>
              <a:gd name="connsiteX58" fmla="*/ 0 w 12192001"/>
              <a:gd name="connsiteY5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8384 w 12192001"/>
              <a:gd name="connsiteY26" fmla="*/ 524982 h 4815840"/>
              <a:gd name="connsiteX27" fmla="*/ 11767096 w 12192001"/>
              <a:gd name="connsiteY27" fmla="*/ 594002 h 4815840"/>
              <a:gd name="connsiteX28" fmla="*/ 11767372 w 12192001"/>
              <a:gd name="connsiteY28" fmla="*/ 595358 h 4815840"/>
              <a:gd name="connsiteX29" fmla="*/ 11767372 w 12192001"/>
              <a:gd name="connsiteY29" fmla="*/ 597171 h 4815840"/>
              <a:gd name="connsiteX30" fmla="*/ 11767372 w 12192001"/>
              <a:gd name="connsiteY30" fmla="*/ 611858 h 4815840"/>
              <a:gd name="connsiteX31" fmla="*/ 11767372 w 12192001"/>
              <a:gd name="connsiteY31" fmla="*/ 615325 h 4815840"/>
              <a:gd name="connsiteX32" fmla="*/ 11743950 w 12192001"/>
              <a:gd name="connsiteY32" fmla="*/ 639812 h 4815840"/>
              <a:gd name="connsiteX33" fmla="*/ 11507578 w 12192001"/>
              <a:gd name="connsiteY33" fmla="*/ 641481 h 4815840"/>
              <a:gd name="connsiteX34" fmla="*/ 11481927 w 12192001"/>
              <a:gd name="connsiteY34" fmla="*/ 615325 h 4815840"/>
              <a:gd name="connsiteX35" fmla="*/ 11481927 w 12192001"/>
              <a:gd name="connsiteY35" fmla="*/ 611858 h 4815840"/>
              <a:gd name="connsiteX36" fmla="*/ 11481927 w 12192001"/>
              <a:gd name="connsiteY36" fmla="*/ 609076 h 4815840"/>
              <a:gd name="connsiteX37" fmla="*/ 11481926 w 12192001"/>
              <a:gd name="connsiteY37" fmla="*/ 609076 h 4815840"/>
              <a:gd name="connsiteX38" fmla="*/ 11480356 w 12192001"/>
              <a:gd name="connsiteY38" fmla="*/ 524982 h 4815840"/>
              <a:gd name="connsiteX39" fmla="*/ 11479696 w 12192001"/>
              <a:gd name="connsiteY39" fmla="*/ 521721 h 4815840"/>
              <a:gd name="connsiteX40" fmla="*/ 11493943 w 12192001"/>
              <a:gd name="connsiteY40" fmla="*/ 500271 h 4815840"/>
              <a:gd name="connsiteX41" fmla="*/ 11501374 w 12192001"/>
              <a:gd name="connsiteY41" fmla="*/ 498774 h 4815840"/>
              <a:gd name="connsiteX42" fmla="*/ 11501350 w 12192001"/>
              <a:gd name="connsiteY42" fmla="*/ 498442 h 4815840"/>
              <a:gd name="connsiteX43" fmla="*/ 11528691 w 12192001"/>
              <a:gd name="connsiteY43" fmla="*/ 495886 h 4815840"/>
              <a:gd name="connsiteX44" fmla="*/ 11539182 w 12192001"/>
              <a:gd name="connsiteY44" fmla="*/ 495676 h 4815840"/>
              <a:gd name="connsiteX45" fmla="*/ 11539262 w 12192001"/>
              <a:gd name="connsiteY45" fmla="*/ 495660 h 4815840"/>
              <a:gd name="connsiteX46" fmla="*/ 11539328 w 12192001"/>
              <a:gd name="connsiteY46" fmla="*/ 495673 h 4815840"/>
              <a:gd name="connsiteX47" fmla="*/ 11540000 w 12192001"/>
              <a:gd name="connsiteY47" fmla="*/ 495660 h 4815840"/>
              <a:gd name="connsiteX48" fmla="*/ 11624371 w 12192001"/>
              <a:gd name="connsiteY48" fmla="*/ 349989 h 4815840"/>
              <a:gd name="connsiteX49" fmla="*/ 11412281 w 12192001"/>
              <a:gd name="connsiteY49" fmla="*/ 571943 h 4815840"/>
              <a:gd name="connsiteX50" fmla="*/ 11624371 w 12192001"/>
              <a:gd name="connsiteY50" fmla="*/ 793897 h 4815840"/>
              <a:gd name="connsiteX51" fmla="*/ 11836460 w 12192001"/>
              <a:gd name="connsiteY51" fmla="*/ 571943 h 4815840"/>
              <a:gd name="connsiteX52" fmla="*/ 11624371 w 12192001"/>
              <a:gd name="connsiteY52" fmla="*/ 349989 h 4815840"/>
              <a:gd name="connsiteX53" fmla="*/ 0 w 12192001"/>
              <a:gd name="connsiteY53" fmla="*/ 0 h 4815840"/>
              <a:gd name="connsiteX54" fmla="*/ 12192001 w 12192001"/>
              <a:gd name="connsiteY54" fmla="*/ 0 h 4815840"/>
              <a:gd name="connsiteX55" fmla="*/ 12192001 w 12192001"/>
              <a:gd name="connsiteY55" fmla="*/ 4815840 h 4815840"/>
              <a:gd name="connsiteX56" fmla="*/ 0 w 12192001"/>
              <a:gd name="connsiteY56" fmla="*/ 4815840 h 4815840"/>
              <a:gd name="connsiteX57" fmla="*/ 0 w 12192001"/>
              <a:gd name="connsiteY5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7096 w 12192001"/>
              <a:gd name="connsiteY26" fmla="*/ 594002 h 4815840"/>
              <a:gd name="connsiteX27" fmla="*/ 11767372 w 12192001"/>
              <a:gd name="connsiteY27" fmla="*/ 595358 h 4815840"/>
              <a:gd name="connsiteX28" fmla="*/ 11767372 w 12192001"/>
              <a:gd name="connsiteY28" fmla="*/ 597171 h 4815840"/>
              <a:gd name="connsiteX29" fmla="*/ 11767372 w 12192001"/>
              <a:gd name="connsiteY29" fmla="*/ 611858 h 4815840"/>
              <a:gd name="connsiteX30" fmla="*/ 11767372 w 12192001"/>
              <a:gd name="connsiteY30" fmla="*/ 615325 h 4815840"/>
              <a:gd name="connsiteX31" fmla="*/ 11743950 w 12192001"/>
              <a:gd name="connsiteY31" fmla="*/ 639812 h 4815840"/>
              <a:gd name="connsiteX32" fmla="*/ 11507578 w 12192001"/>
              <a:gd name="connsiteY32" fmla="*/ 641481 h 4815840"/>
              <a:gd name="connsiteX33" fmla="*/ 11481927 w 12192001"/>
              <a:gd name="connsiteY33" fmla="*/ 615325 h 4815840"/>
              <a:gd name="connsiteX34" fmla="*/ 11481927 w 12192001"/>
              <a:gd name="connsiteY34" fmla="*/ 611858 h 4815840"/>
              <a:gd name="connsiteX35" fmla="*/ 11481927 w 12192001"/>
              <a:gd name="connsiteY35" fmla="*/ 609076 h 4815840"/>
              <a:gd name="connsiteX36" fmla="*/ 11481926 w 12192001"/>
              <a:gd name="connsiteY36" fmla="*/ 609076 h 4815840"/>
              <a:gd name="connsiteX37" fmla="*/ 11480356 w 12192001"/>
              <a:gd name="connsiteY37" fmla="*/ 524982 h 4815840"/>
              <a:gd name="connsiteX38" fmla="*/ 11479696 w 12192001"/>
              <a:gd name="connsiteY38" fmla="*/ 521721 h 4815840"/>
              <a:gd name="connsiteX39" fmla="*/ 11493943 w 12192001"/>
              <a:gd name="connsiteY39" fmla="*/ 500271 h 4815840"/>
              <a:gd name="connsiteX40" fmla="*/ 11501374 w 12192001"/>
              <a:gd name="connsiteY40" fmla="*/ 498774 h 4815840"/>
              <a:gd name="connsiteX41" fmla="*/ 11501350 w 12192001"/>
              <a:gd name="connsiteY41" fmla="*/ 498442 h 4815840"/>
              <a:gd name="connsiteX42" fmla="*/ 11528691 w 12192001"/>
              <a:gd name="connsiteY42" fmla="*/ 495886 h 4815840"/>
              <a:gd name="connsiteX43" fmla="*/ 11539182 w 12192001"/>
              <a:gd name="connsiteY43" fmla="*/ 495676 h 4815840"/>
              <a:gd name="connsiteX44" fmla="*/ 11539262 w 12192001"/>
              <a:gd name="connsiteY44" fmla="*/ 495660 h 4815840"/>
              <a:gd name="connsiteX45" fmla="*/ 11539328 w 12192001"/>
              <a:gd name="connsiteY45" fmla="*/ 495673 h 4815840"/>
              <a:gd name="connsiteX46" fmla="*/ 11540000 w 12192001"/>
              <a:gd name="connsiteY46" fmla="*/ 495660 h 4815840"/>
              <a:gd name="connsiteX47" fmla="*/ 11624371 w 12192001"/>
              <a:gd name="connsiteY47" fmla="*/ 349989 h 4815840"/>
              <a:gd name="connsiteX48" fmla="*/ 11412281 w 12192001"/>
              <a:gd name="connsiteY48" fmla="*/ 571943 h 4815840"/>
              <a:gd name="connsiteX49" fmla="*/ 11624371 w 12192001"/>
              <a:gd name="connsiteY49" fmla="*/ 793897 h 4815840"/>
              <a:gd name="connsiteX50" fmla="*/ 11836460 w 12192001"/>
              <a:gd name="connsiteY50" fmla="*/ 571943 h 4815840"/>
              <a:gd name="connsiteX51" fmla="*/ 11624371 w 12192001"/>
              <a:gd name="connsiteY51" fmla="*/ 349989 h 4815840"/>
              <a:gd name="connsiteX52" fmla="*/ 0 w 12192001"/>
              <a:gd name="connsiteY52" fmla="*/ 0 h 4815840"/>
              <a:gd name="connsiteX53" fmla="*/ 12192001 w 12192001"/>
              <a:gd name="connsiteY53" fmla="*/ 0 h 4815840"/>
              <a:gd name="connsiteX54" fmla="*/ 12192001 w 12192001"/>
              <a:gd name="connsiteY54" fmla="*/ 4815840 h 4815840"/>
              <a:gd name="connsiteX55" fmla="*/ 0 w 12192001"/>
              <a:gd name="connsiteY55" fmla="*/ 4815840 h 4815840"/>
              <a:gd name="connsiteX56" fmla="*/ 0 w 12192001"/>
              <a:gd name="connsiteY5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7096 w 12192001"/>
              <a:gd name="connsiteY25" fmla="*/ 594002 h 4815840"/>
              <a:gd name="connsiteX26" fmla="*/ 11767372 w 12192001"/>
              <a:gd name="connsiteY26" fmla="*/ 595358 h 4815840"/>
              <a:gd name="connsiteX27" fmla="*/ 11767372 w 12192001"/>
              <a:gd name="connsiteY27" fmla="*/ 597171 h 4815840"/>
              <a:gd name="connsiteX28" fmla="*/ 11767372 w 12192001"/>
              <a:gd name="connsiteY28" fmla="*/ 611858 h 4815840"/>
              <a:gd name="connsiteX29" fmla="*/ 11767372 w 12192001"/>
              <a:gd name="connsiteY29" fmla="*/ 615325 h 4815840"/>
              <a:gd name="connsiteX30" fmla="*/ 11743950 w 12192001"/>
              <a:gd name="connsiteY30" fmla="*/ 639812 h 4815840"/>
              <a:gd name="connsiteX31" fmla="*/ 11507578 w 12192001"/>
              <a:gd name="connsiteY31" fmla="*/ 641481 h 4815840"/>
              <a:gd name="connsiteX32" fmla="*/ 11481927 w 12192001"/>
              <a:gd name="connsiteY32" fmla="*/ 615325 h 4815840"/>
              <a:gd name="connsiteX33" fmla="*/ 11481927 w 12192001"/>
              <a:gd name="connsiteY33" fmla="*/ 611858 h 4815840"/>
              <a:gd name="connsiteX34" fmla="*/ 11481927 w 12192001"/>
              <a:gd name="connsiteY34" fmla="*/ 609076 h 4815840"/>
              <a:gd name="connsiteX35" fmla="*/ 11481926 w 12192001"/>
              <a:gd name="connsiteY35" fmla="*/ 609076 h 4815840"/>
              <a:gd name="connsiteX36" fmla="*/ 11480356 w 12192001"/>
              <a:gd name="connsiteY36" fmla="*/ 524982 h 4815840"/>
              <a:gd name="connsiteX37" fmla="*/ 11479696 w 12192001"/>
              <a:gd name="connsiteY37" fmla="*/ 521721 h 4815840"/>
              <a:gd name="connsiteX38" fmla="*/ 11493943 w 12192001"/>
              <a:gd name="connsiteY38" fmla="*/ 500271 h 4815840"/>
              <a:gd name="connsiteX39" fmla="*/ 11501374 w 12192001"/>
              <a:gd name="connsiteY39" fmla="*/ 498774 h 4815840"/>
              <a:gd name="connsiteX40" fmla="*/ 11501350 w 12192001"/>
              <a:gd name="connsiteY40" fmla="*/ 498442 h 4815840"/>
              <a:gd name="connsiteX41" fmla="*/ 11528691 w 12192001"/>
              <a:gd name="connsiteY41" fmla="*/ 495886 h 4815840"/>
              <a:gd name="connsiteX42" fmla="*/ 11539182 w 12192001"/>
              <a:gd name="connsiteY42" fmla="*/ 495676 h 4815840"/>
              <a:gd name="connsiteX43" fmla="*/ 11539262 w 12192001"/>
              <a:gd name="connsiteY43" fmla="*/ 495660 h 4815840"/>
              <a:gd name="connsiteX44" fmla="*/ 11539328 w 12192001"/>
              <a:gd name="connsiteY44" fmla="*/ 495673 h 4815840"/>
              <a:gd name="connsiteX45" fmla="*/ 11540000 w 12192001"/>
              <a:gd name="connsiteY45" fmla="*/ 495660 h 4815840"/>
              <a:gd name="connsiteX46" fmla="*/ 11624371 w 12192001"/>
              <a:gd name="connsiteY46" fmla="*/ 349989 h 4815840"/>
              <a:gd name="connsiteX47" fmla="*/ 11412281 w 12192001"/>
              <a:gd name="connsiteY47" fmla="*/ 571943 h 4815840"/>
              <a:gd name="connsiteX48" fmla="*/ 11624371 w 12192001"/>
              <a:gd name="connsiteY48" fmla="*/ 793897 h 4815840"/>
              <a:gd name="connsiteX49" fmla="*/ 11836460 w 12192001"/>
              <a:gd name="connsiteY49" fmla="*/ 571943 h 4815840"/>
              <a:gd name="connsiteX50" fmla="*/ 11624371 w 12192001"/>
              <a:gd name="connsiteY50" fmla="*/ 349989 h 4815840"/>
              <a:gd name="connsiteX51" fmla="*/ 0 w 12192001"/>
              <a:gd name="connsiteY51" fmla="*/ 0 h 4815840"/>
              <a:gd name="connsiteX52" fmla="*/ 12192001 w 12192001"/>
              <a:gd name="connsiteY52" fmla="*/ 0 h 4815840"/>
              <a:gd name="connsiteX53" fmla="*/ 12192001 w 12192001"/>
              <a:gd name="connsiteY53" fmla="*/ 4815840 h 4815840"/>
              <a:gd name="connsiteX54" fmla="*/ 0 w 12192001"/>
              <a:gd name="connsiteY54" fmla="*/ 4815840 h 4815840"/>
              <a:gd name="connsiteX55" fmla="*/ 0 w 12192001"/>
              <a:gd name="connsiteY5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67096 w 12192001"/>
              <a:gd name="connsiteY24" fmla="*/ 594002 h 4815840"/>
              <a:gd name="connsiteX25" fmla="*/ 11767372 w 12192001"/>
              <a:gd name="connsiteY25" fmla="*/ 595358 h 4815840"/>
              <a:gd name="connsiteX26" fmla="*/ 11767372 w 12192001"/>
              <a:gd name="connsiteY26" fmla="*/ 597171 h 4815840"/>
              <a:gd name="connsiteX27" fmla="*/ 11767372 w 12192001"/>
              <a:gd name="connsiteY27" fmla="*/ 611858 h 4815840"/>
              <a:gd name="connsiteX28" fmla="*/ 11767372 w 12192001"/>
              <a:gd name="connsiteY28" fmla="*/ 615325 h 4815840"/>
              <a:gd name="connsiteX29" fmla="*/ 11743950 w 12192001"/>
              <a:gd name="connsiteY29" fmla="*/ 639812 h 4815840"/>
              <a:gd name="connsiteX30" fmla="*/ 11507578 w 12192001"/>
              <a:gd name="connsiteY30" fmla="*/ 641481 h 4815840"/>
              <a:gd name="connsiteX31" fmla="*/ 11481927 w 12192001"/>
              <a:gd name="connsiteY31" fmla="*/ 615325 h 4815840"/>
              <a:gd name="connsiteX32" fmla="*/ 11481927 w 12192001"/>
              <a:gd name="connsiteY32" fmla="*/ 611858 h 4815840"/>
              <a:gd name="connsiteX33" fmla="*/ 11481927 w 12192001"/>
              <a:gd name="connsiteY33" fmla="*/ 609076 h 4815840"/>
              <a:gd name="connsiteX34" fmla="*/ 11481926 w 12192001"/>
              <a:gd name="connsiteY34" fmla="*/ 609076 h 4815840"/>
              <a:gd name="connsiteX35" fmla="*/ 11480356 w 12192001"/>
              <a:gd name="connsiteY35" fmla="*/ 524982 h 4815840"/>
              <a:gd name="connsiteX36" fmla="*/ 11479696 w 12192001"/>
              <a:gd name="connsiteY36" fmla="*/ 521721 h 4815840"/>
              <a:gd name="connsiteX37" fmla="*/ 11493943 w 12192001"/>
              <a:gd name="connsiteY37" fmla="*/ 500271 h 4815840"/>
              <a:gd name="connsiteX38" fmla="*/ 11501374 w 12192001"/>
              <a:gd name="connsiteY38" fmla="*/ 498774 h 4815840"/>
              <a:gd name="connsiteX39" fmla="*/ 11501350 w 12192001"/>
              <a:gd name="connsiteY39" fmla="*/ 498442 h 4815840"/>
              <a:gd name="connsiteX40" fmla="*/ 11528691 w 12192001"/>
              <a:gd name="connsiteY40" fmla="*/ 495886 h 4815840"/>
              <a:gd name="connsiteX41" fmla="*/ 11539182 w 12192001"/>
              <a:gd name="connsiteY41" fmla="*/ 495676 h 4815840"/>
              <a:gd name="connsiteX42" fmla="*/ 11539262 w 12192001"/>
              <a:gd name="connsiteY42" fmla="*/ 495660 h 4815840"/>
              <a:gd name="connsiteX43" fmla="*/ 11539328 w 12192001"/>
              <a:gd name="connsiteY43" fmla="*/ 495673 h 4815840"/>
              <a:gd name="connsiteX44" fmla="*/ 11540000 w 12192001"/>
              <a:gd name="connsiteY44" fmla="*/ 495660 h 4815840"/>
              <a:gd name="connsiteX45" fmla="*/ 11624371 w 12192001"/>
              <a:gd name="connsiteY45" fmla="*/ 349989 h 4815840"/>
              <a:gd name="connsiteX46" fmla="*/ 11412281 w 12192001"/>
              <a:gd name="connsiteY46" fmla="*/ 571943 h 4815840"/>
              <a:gd name="connsiteX47" fmla="*/ 11624371 w 12192001"/>
              <a:gd name="connsiteY47" fmla="*/ 793897 h 4815840"/>
              <a:gd name="connsiteX48" fmla="*/ 11836460 w 12192001"/>
              <a:gd name="connsiteY48" fmla="*/ 571943 h 4815840"/>
              <a:gd name="connsiteX49" fmla="*/ 11624371 w 12192001"/>
              <a:gd name="connsiteY49" fmla="*/ 349989 h 4815840"/>
              <a:gd name="connsiteX50" fmla="*/ 0 w 12192001"/>
              <a:gd name="connsiteY50" fmla="*/ 0 h 4815840"/>
              <a:gd name="connsiteX51" fmla="*/ 12192001 w 12192001"/>
              <a:gd name="connsiteY51" fmla="*/ 0 h 4815840"/>
              <a:gd name="connsiteX52" fmla="*/ 12192001 w 12192001"/>
              <a:gd name="connsiteY52" fmla="*/ 4815840 h 4815840"/>
              <a:gd name="connsiteX53" fmla="*/ 0 w 12192001"/>
              <a:gd name="connsiteY53" fmla="*/ 4815840 h 4815840"/>
              <a:gd name="connsiteX54" fmla="*/ 0 w 12192001"/>
              <a:gd name="connsiteY5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67096 w 12192001"/>
              <a:gd name="connsiteY23" fmla="*/ 594002 h 4815840"/>
              <a:gd name="connsiteX24" fmla="*/ 11767372 w 12192001"/>
              <a:gd name="connsiteY24" fmla="*/ 595358 h 4815840"/>
              <a:gd name="connsiteX25" fmla="*/ 11767372 w 12192001"/>
              <a:gd name="connsiteY25" fmla="*/ 597171 h 4815840"/>
              <a:gd name="connsiteX26" fmla="*/ 11767372 w 12192001"/>
              <a:gd name="connsiteY26" fmla="*/ 611858 h 4815840"/>
              <a:gd name="connsiteX27" fmla="*/ 11767372 w 12192001"/>
              <a:gd name="connsiteY27" fmla="*/ 615325 h 4815840"/>
              <a:gd name="connsiteX28" fmla="*/ 11743950 w 12192001"/>
              <a:gd name="connsiteY28" fmla="*/ 639812 h 4815840"/>
              <a:gd name="connsiteX29" fmla="*/ 11507578 w 12192001"/>
              <a:gd name="connsiteY29" fmla="*/ 641481 h 4815840"/>
              <a:gd name="connsiteX30" fmla="*/ 11481927 w 12192001"/>
              <a:gd name="connsiteY30" fmla="*/ 615325 h 4815840"/>
              <a:gd name="connsiteX31" fmla="*/ 11481927 w 12192001"/>
              <a:gd name="connsiteY31" fmla="*/ 611858 h 4815840"/>
              <a:gd name="connsiteX32" fmla="*/ 11481927 w 12192001"/>
              <a:gd name="connsiteY32" fmla="*/ 609076 h 4815840"/>
              <a:gd name="connsiteX33" fmla="*/ 11481926 w 12192001"/>
              <a:gd name="connsiteY33" fmla="*/ 609076 h 4815840"/>
              <a:gd name="connsiteX34" fmla="*/ 11480356 w 12192001"/>
              <a:gd name="connsiteY34" fmla="*/ 524982 h 4815840"/>
              <a:gd name="connsiteX35" fmla="*/ 11479696 w 12192001"/>
              <a:gd name="connsiteY35" fmla="*/ 521721 h 4815840"/>
              <a:gd name="connsiteX36" fmla="*/ 11493943 w 12192001"/>
              <a:gd name="connsiteY36" fmla="*/ 500271 h 4815840"/>
              <a:gd name="connsiteX37" fmla="*/ 11501374 w 12192001"/>
              <a:gd name="connsiteY37" fmla="*/ 498774 h 4815840"/>
              <a:gd name="connsiteX38" fmla="*/ 11501350 w 12192001"/>
              <a:gd name="connsiteY38" fmla="*/ 498442 h 4815840"/>
              <a:gd name="connsiteX39" fmla="*/ 11528691 w 12192001"/>
              <a:gd name="connsiteY39" fmla="*/ 495886 h 4815840"/>
              <a:gd name="connsiteX40" fmla="*/ 11539182 w 12192001"/>
              <a:gd name="connsiteY40" fmla="*/ 495676 h 4815840"/>
              <a:gd name="connsiteX41" fmla="*/ 11539262 w 12192001"/>
              <a:gd name="connsiteY41" fmla="*/ 495660 h 4815840"/>
              <a:gd name="connsiteX42" fmla="*/ 11539328 w 12192001"/>
              <a:gd name="connsiteY42" fmla="*/ 495673 h 4815840"/>
              <a:gd name="connsiteX43" fmla="*/ 11540000 w 12192001"/>
              <a:gd name="connsiteY43" fmla="*/ 495660 h 4815840"/>
              <a:gd name="connsiteX44" fmla="*/ 11624371 w 12192001"/>
              <a:gd name="connsiteY44" fmla="*/ 349989 h 4815840"/>
              <a:gd name="connsiteX45" fmla="*/ 11412281 w 12192001"/>
              <a:gd name="connsiteY45" fmla="*/ 571943 h 4815840"/>
              <a:gd name="connsiteX46" fmla="*/ 11624371 w 12192001"/>
              <a:gd name="connsiteY46" fmla="*/ 793897 h 4815840"/>
              <a:gd name="connsiteX47" fmla="*/ 11836460 w 12192001"/>
              <a:gd name="connsiteY47" fmla="*/ 571943 h 4815840"/>
              <a:gd name="connsiteX48" fmla="*/ 11624371 w 12192001"/>
              <a:gd name="connsiteY48" fmla="*/ 349989 h 4815840"/>
              <a:gd name="connsiteX49" fmla="*/ 0 w 12192001"/>
              <a:gd name="connsiteY49" fmla="*/ 0 h 4815840"/>
              <a:gd name="connsiteX50" fmla="*/ 12192001 w 12192001"/>
              <a:gd name="connsiteY50" fmla="*/ 0 h 4815840"/>
              <a:gd name="connsiteX51" fmla="*/ 12192001 w 12192001"/>
              <a:gd name="connsiteY51" fmla="*/ 4815840 h 4815840"/>
              <a:gd name="connsiteX52" fmla="*/ 0 w 12192001"/>
              <a:gd name="connsiteY52" fmla="*/ 4815840 h 4815840"/>
              <a:gd name="connsiteX53" fmla="*/ 0 w 12192001"/>
              <a:gd name="connsiteY5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47391 w 12192001"/>
              <a:gd name="connsiteY21" fmla="*/ 498442 h 4815840"/>
              <a:gd name="connsiteX22" fmla="*/ 11767096 w 12192001"/>
              <a:gd name="connsiteY22" fmla="*/ 594002 h 4815840"/>
              <a:gd name="connsiteX23" fmla="*/ 11767372 w 12192001"/>
              <a:gd name="connsiteY23" fmla="*/ 595358 h 4815840"/>
              <a:gd name="connsiteX24" fmla="*/ 11767372 w 12192001"/>
              <a:gd name="connsiteY24" fmla="*/ 597171 h 4815840"/>
              <a:gd name="connsiteX25" fmla="*/ 11767372 w 12192001"/>
              <a:gd name="connsiteY25" fmla="*/ 611858 h 4815840"/>
              <a:gd name="connsiteX26" fmla="*/ 11767372 w 12192001"/>
              <a:gd name="connsiteY26" fmla="*/ 615325 h 4815840"/>
              <a:gd name="connsiteX27" fmla="*/ 11743950 w 12192001"/>
              <a:gd name="connsiteY27" fmla="*/ 639812 h 4815840"/>
              <a:gd name="connsiteX28" fmla="*/ 11507578 w 12192001"/>
              <a:gd name="connsiteY28" fmla="*/ 641481 h 4815840"/>
              <a:gd name="connsiteX29" fmla="*/ 11481927 w 12192001"/>
              <a:gd name="connsiteY29" fmla="*/ 615325 h 4815840"/>
              <a:gd name="connsiteX30" fmla="*/ 11481927 w 12192001"/>
              <a:gd name="connsiteY30" fmla="*/ 611858 h 4815840"/>
              <a:gd name="connsiteX31" fmla="*/ 11481927 w 12192001"/>
              <a:gd name="connsiteY31" fmla="*/ 609076 h 4815840"/>
              <a:gd name="connsiteX32" fmla="*/ 11481926 w 12192001"/>
              <a:gd name="connsiteY32" fmla="*/ 609076 h 4815840"/>
              <a:gd name="connsiteX33" fmla="*/ 11480356 w 12192001"/>
              <a:gd name="connsiteY33" fmla="*/ 524982 h 4815840"/>
              <a:gd name="connsiteX34" fmla="*/ 11479696 w 12192001"/>
              <a:gd name="connsiteY34" fmla="*/ 521721 h 4815840"/>
              <a:gd name="connsiteX35" fmla="*/ 11493943 w 12192001"/>
              <a:gd name="connsiteY35" fmla="*/ 500271 h 4815840"/>
              <a:gd name="connsiteX36" fmla="*/ 11501374 w 12192001"/>
              <a:gd name="connsiteY36" fmla="*/ 498774 h 4815840"/>
              <a:gd name="connsiteX37" fmla="*/ 11501350 w 12192001"/>
              <a:gd name="connsiteY37" fmla="*/ 498442 h 4815840"/>
              <a:gd name="connsiteX38" fmla="*/ 11528691 w 12192001"/>
              <a:gd name="connsiteY38" fmla="*/ 495886 h 4815840"/>
              <a:gd name="connsiteX39" fmla="*/ 11539182 w 12192001"/>
              <a:gd name="connsiteY39" fmla="*/ 495676 h 4815840"/>
              <a:gd name="connsiteX40" fmla="*/ 11539262 w 12192001"/>
              <a:gd name="connsiteY40" fmla="*/ 495660 h 4815840"/>
              <a:gd name="connsiteX41" fmla="*/ 11539328 w 12192001"/>
              <a:gd name="connsiteY41" fmla="*/ 495673 h 4815840"/>
              <a:gd name="connsiteX42" fmla="*/ 11540000 w 12192001"/>
              <a:gd name="connsiteY42" fmla="*/ 495660 h 4815840"/>
              <a:gd name="connsiteX43" fmla="*/ 11624371 w 12192001"/>
              <a:gd name="connsiteY43" fmla="*/ 349989 h 4815840"/>
              <a:gd name="connsiteX44" fmla="*/ 11412281 w 12192001"/>
              <a:gd name="connsiteY44" fmla="*/ 571943 h 4815840"/>
              <a:gd name="connsiteX45" fmla="*/ 11624371 w 12192001"/>
              <a:gd name="connsiteY45" fmla="*/ 793897 h 4815840"/>
              <a:gd name="connsiteX46" fmla="*/ 11836460 w 12192001"/>
              <a:gd name="connsiteY46" fmla="*/ 571943 h 4815840"/>
              <a:gd name="connsiteX47" fmla="*/ 11624371 w 12192001"/>
              <a:gd name="connsiteY47" fmla="*/ 349989 h 4815840"/>
              <a:gd name="connsiteX48" fmla="*/ 0 w 12192001"/>
              <a:gd name="connsiteY48" fmla="*/ 0 h 4815840"/>
              <a:gd name="connsiteX49" fmla="*/ 12192001 w 12192001"/>
              <a:gd name="connsiteY49" fmla="*/ 0 h 4815840"/>
              <a:gd name="connsiteX50" fmla="*/ 12192001 w 12192001"/>
              <a:gd name="connsiteY50" fmla="*/ 4815840 h 4815840"/>
              <a:gd name="connsiteX51" fmla="*/ 0 w 12192001"/>
              <a:gd name="connsiteY51" fmla="*/ 4815840 h 4815840"/>
              <a:gd name="connsiteX52" fmla="*/ 0 w 12192001"/>
              <a:gd name="connsiteY5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67096 w 12192001"/>
              <a:gd name="connsiteY21" fmla="*/ 594002 h 4815840"/>
              <a:gd name="connsiteX22" fmla="*/ 11767372 w 12192001"/>
              <a:gd name="connsiteY22" fmla="*/ 595358 h 4815840"/>
              <a:gd name="connsiteX23" fmla="*/ 11767372 w 12192001"/>
              <a:gd name="connsiteY23" fmla="*/ 597171 h 4815840"/>
              <a:gd name="connsiteX24" fmla="*/ 11767372 w 12192001"/>
              <a:gd name="connsiteY24" fmla="*/ 611858 h 4815840"/>
              <a:gd name="connsiteX25" fmla="*/ 11767372 w 12192001"/>
              <a:gd name="connsiteY25" fmla="*/ 615325 h 4815840"/>
              <a:gd name="connsiteX26" fmla="*/ 11743950 w 12192001"/>
              <a:gd name="connsiteY26" fmla="*/ 639812 h 4815840"/>
              <a:gd name="connsiteX27" fmla="*/ 11507578 w 12192001"/>
              <a:gd name="connsiteY27" fmla="*/ 641481 h 4815840"/>
              <a:gd name="connsiteX28" fmla="*/ 11481927 w 12192001"/>
              <a:gd name="connsiteY28" fmla="*/ 615325 h 4815840"/>
              <a:gd name="connsiteX29" fmla="*/ 11481927 w 12192001"/>
              <a:gd name="connsiteY29" fmla="*/ 611858 h 4815840"/>
              <a:gd name="connsiteX30" fmla="*/ 11481927 w 12192001"/>
              <a:gd name="connsiteY30" fmla="*/ 609076 h 4815840"/>
              <a:gd name="connsiteX31" fmla="*/ 11481926 w 12192001"/>
              <a:gd name="connsiteY31" fmla="*/ 609076 h 4815840"/>
              <a:gd name="connsiteX32" fmla="*/ 11480356 w 12192001"/>
              <a:gd name="connsiteY32" fmla="*/ 524982 h 4815840"/>
              <a:gd name="connsiteX33" fmla="*/ 11479696 w 12192001"/>
              <a:gd name="connsiteY33" fmla="*/ 521721 h 4815840"/>
              <a:gd name="connsiteX34" fmla="*/ 11493943 w 12192001"/>
              <a:gd name="connsiteY34" fmla="*/ 500271 h 4815840"/>
              <a:gd name="connsiteX35" fmla="*/ 11501374 w 12192001"/>
              <a:gd name="connsiteY35" fmla="*/ 498774 h 4815840"/>
              <a:gd name="connsiteX36" fmla="*/ 11501350 w 12192001"/>
              <a:gd name="connsiteY36" fmla="*/ 498442 h 4815840"/>
              <a:gd name="connsiteX37" fmla="*/ 11528691 w 12192001"/>
              <a:gd name="connsiteY37" fmla="*/ 495886 h 4815840"/>
              <a:gd name="connsiteX38" fmla="*/ 11539182 w 12192001"/>
              <a:gd name="connsiteY38" fmla="*/ 495676 h 4815840"/>
              <a:gd name="connsiteX39" fmla="*/ 11539262 w 12192001"/>
              <a:gd name="connsiteY39" fmla="*/ 495660 h 4815840"/>
              <a:gd name="connsiteX40" fmla="*/ 11539328 w 12192001"/>
              <a:gd name="connsiteY40" fmla="*/ 495673 h 4815840"/>
              <a:gd name="connsiteX41" fmla="*/ 11540000 w 12192001"/>
              <a:gd name="connsiteY41" fmla="*/ 495660 h 4815840"/>
              <a:gd name="connsiteX42" fmla="*/ 11624371 w 12192001"/>
              <a:gd name="connsiteY42" fmla="*/ 349989 h 4815840"/>
              <a:gd name="connsiteX43" fmla="*/ 11412281 w 12192001"/>
              <a:gd name="connsiteY43" fmla="*/ 571943 h 4815840"/>
              <a:gd name="connsiteX44" fmla="*/ 11624371 w 12192001"/>
              <a:gd name="connsiteY44" fmla="*/ 793897 h 4815840"/>
              <a:gd name="connsiteX45" fmla="*/ 11836460 w 12192001"/>
              <a:gd name="connsiteY45" fmla="*/ 571943 h 4815840"/>
              <a:gd name="connsiteX46" fmla="*/ 11624371 w 12192001"/>
              <a:gd name="connsiteY46" fmla="*/ 349989 h 4815840"/>
              <a:gd name="connsiteX47" fmla="*/ 0 w 12192001"/>
              <a:gd name="connsiteY47" fmla="*/ 0 h 4815840"/>
              <a:gd name="connsiteX48" fmla="*/ 12192001 w 12192001"/>
              <a:gd name="connsiteY48" fmla="*/ 0 h 4815840"/>
              <a:gd name="connsiteX49" fmla="*/ 12192001 w 12192001"/>
              <a:gd name="connsiteY49" fmla="*/ 4815840 h 4815840"/>
              <a:gd name="connsiteX50" fmla="*/ 0 w 12192001"/>
              <a:gd name="connsiteY50" fmla="*/ 4815840 h 4815840"/>
              <a:gd name="connsiteX51" fmla="*/ 0 w 12192001"/>
              <a:gd name="connsiteY5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67096 w 12192001"/>
              <a:gd name="connsiteY20" fmla="*/ 594002 h 4815840"/>
              <a:gd name="connsiteX21" fmla="*/ 11767372 w 12192001"/>
              <a:gd name="connsiteY21" fmla="*/ 595358 h 4815840"/>
              <a:gd name="connsiteX22" fmla="*/ 11767372 w 12192001"/>
              <a:gd name="connsiteY22" fmla="*/ 597171 h 4815840"/>
              <a:gd name="connsiteX23" fmla="*/ 11767372 w 12192001"/>
              <a:gd name="connsiteY23" fmla="*/ 611858 h 4815840"/>
              <a:gd name="connsiteX24" fmla="*/ 11767372 w 12192001"/>
              <a:gd name="connsiteY24" fmla="*/ 615325 h 4815840"/>
              <a:gd name="connsiteX25" fmla="*/ 11743950 w 12192001"/>
              <a:gd name="connsiteY25" fmla="*/ 639812 h 4815840"/>
              <a:gd name="connsiteX26" fmla="*/ 11507578 w 12192001"/>
              <a:gd name="connsiteY26" fmla="*/ 641481 h 4815840"/>
              <a:gd name="connsiteX27" fmla="*/ 11481927 w 12192001"/>
              <a:gd name="connsiteY27" fmla="*/ 615325 h 4815840"/>
              <a:gd name="connsiteX28" fmla="*/ 11481927 w 12192001"/>
              <a:gd name="connsiteY28" fmla="*/ 611858 h 4815840"/>
              <a:gd name="connsiteX29" fmla="*/ 11481927 w 12192001"/>
              <a:gd name="connsiteY29" fmla="*/ 609076 h 4815840"/>
              <a:gd name="connsiteX30" fmla="*/ 11481926 w 12192001"/>
              <a:gd name="connsiteY30" fmla="*/ 609076 h 4815840"/>
              <a:gd name="connsiteX31" fmla="*/ 11480356 w 12192001"/>
              <a:gd name="connsiteY31" fmla="*/ 524982 h 4815840"/>
              <a:gd name="connsiteX32" fmla="*/ 11479696 w 12192001"/>
              <a:gd name="connsiteY32" fmla="*/ 521721 h 4815840"/>
              <a:gd name="connsiteX33" fmla="*/ 11493943 w 12192001"/>
              <a:gd name="connsiteY33" fmla="*/ 500271 h 4815840"/>
              <a:gd name="connsiteX34" fmla="*/ 11501374 w 12192001"/>
              <a:gd name="connsiteY34" fmla="*/ 498774 h 4815840"/>
              <a:gd name="connsiteX35" fmla="*/ 11501350 w 12192001"/>
              <a:gd name="connsiteY35" fmla="*/ 498442 h 4815840"/>
              <a:gd name="connsiteX36" fmla="*/ 11528691 w 12192001"/>
              <a:gd name="connsiteY36" fmla="*/ 495886 h 4815840"/>
              <a:gd name="connsiteX37" fmla="*/ 11539182 w 12192001"/>
              <a:gd name="connsiteY37" fmla="*/ 495676 h 4815840"/>
              <a:gd name="connsiteX38" fmla="*/ 11539262 w 12192001"/>
              <a:gd name="connsiteY38" fmla="*/ 495660 h 4815840"/>
              <a:gd name="connsiteX39" fmla="*/ 11539328 w 12192001"/>
              <a:gd name="connsiteY39" fmla="*/ 495673 h 4815840"/>
              <a:gd name="connsiteX40" fmla="*/ 11540000 w 12192001"/>
              <a:gd name="connsiteY40" fmla="*/ 495660 h 4815840"/>
              <a:gd name="connsiteX41" fmla="*/ 11624371 w 12192001"/>
              <a:gd name="connsiteY41" fmla="*/ 349989 h 4815840"/>
              <a:gd name="connsiteX42" fmla="*/ 11412281 w 12192001"/>
              <a:gd name="connsiteY42" fmla="*/ 571943 h 4815840"/>
              <a:gd name="connsiteX43" fmla="*/ 11624371 w 12192001"/>
              <a:gd name="connsiteY43" fmla="*/ 793897 h 4815840"/>
              <a:gd name="connsiteX44" fmla="*/ 11836460 w 12192001"/>
              <a:gd name="connsiteY44" fmla="*/ 571943 h 4815840"/>
              <a:gd name="connsiteX45" fmla="*/ 11624371 w 12192001"/>
              <a:gd name="connsiteY45" fmla="*/ 349989 h 4815840"/>
              <a:gd name="connsiteX46" fmla="*/ 0 w 12192001"/>
              <a:gd name="connsiteY46" fmla="*/ 0 h 4815840"/>
              <a:gd name="connsiteX47" fmla="*/ 12192001 w 12192001"/>
              <a:gd name="connsiteY47" fmla="*/ 0 h 4815840"/>
              <a:gd name="connsiteX48" fmla="*/ 12192001 w 12192001"/>
              <a:gd name="connsiteY48" fmla="*/ 4815840 h 4815840"/>
              <a:gd name="connsiteX49" fmla="*/ 0 w 12192001"/>
              <a:gd name="connsiteY49" fmla="*/ 4815840 h 4815840"/>
              <a:gd name="connsiteX50" fmla="*/ 0 w 12192001"/>
              <a:gd name="connsiteY5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67096 w 12192001"/>
              <a:gd name="connsiteY19" fmla="*/ 594002 h 4815840"/>
              <a:gd name="connsiteX20" fmla="*/ 11767372 w 12192001"/>
              <a:gd name="connsiteY20" fmla="*/ 595358 h 4815840"/>
              <a:gd name="connsiteX21" fmla="*/ 11767372 w 12192001"/>
              <a:gd name="connsiteY21" fmla="*/ 597171 h 4815840"/>
              <a:gd name="connsiteX22" fmla="*/ 11767372 w 12192001"/>
              <a:gd name="connsiteY22" fmla="*/ 611858 h 4815840"/>
              <a:gd name="connsiteX23" fmla="*/ 11767372 w 12192001"/>
              <a:gd name="connsiteY23" fmla="*/ 615325 h 4815840"/>
              <a:gd name="connsiteX24" fmla="*/ 11743950 w 12192001"/>
              <a:gd name="connsiteY24" fmla="*/ 639812 h 4815840"/>
              <a:gd name="connsiteX25" fmla="*/ 11507578 w 12192001"/>
              <a:gd name="connsiteY25" fmla="*/ 641481 h 4815840"/>
              <a:gd name="connsiteX26" fmla="*/ 11481927 w 12192001"/>
              <a:gd name="connsiteY26" fmla="*/ 615325 h 4815840"/>
              <a:gd name="connsiteX27" fmla="*/ 11481927 w 12192001"/>
              <a:gd name="connsiteY27" fmla="*/ 611858 h 4815840"/>
              <a:gd name="connsiteX28" fmla="*/ 11481927 w 12192001"/>
              <a:gd name="connsiteY28" fmla="*/ 609076 h 4815840"/>
              <a:gd name="connsiteX29" fmla="*/ 11481926 w 12192001"/>
              <a:gd name="connsiteY29" fmla="*/ 609076 h 4815840"/>
              <a:gd name="connsiteX30" fmla="*/ 11480356 w 12192001"/>
              <a:gd name="connsiteY30" fmla="*/ 524982 h 4815840"/>
              <a:gd name="connsiteX31" fmla="*/ 11479696 w 12192001"/>
              <a:gd name="connsiteY31" fmla="*/ 521721 h 4815840"/>
              <a:gd name="connsiteX32" fmla="*/ 11493943 w 12192001"/>
              <a:gd name="connsiteY32" fmla="*/ 500271 h 4815840"/>
              <a:gd name="connsiteX33" fmla="*/ 11501374 w 12192001"/>
              <a:gd name="connsiteY33" fmla="*/ 498774 h 4815840"/>
              <a:gd name="connsiteX34" fmla="*/ 11501350 w 12192001"/>
              <a:gd name="connsiteY34" fmla="*/ 498442 h 4815840"/>
              <a:gd name="connsiteX35" fmla="*/ 11528691 w 12192001"/>
              <a:gd name="connsiteY35" fmla="*/ 495886 h 4815840"/>
              <a:gd name="connsiteX36" fmla="*/ 11539182 w 12192001"/>
              <a:gd name="connsiteY36" fmla="*/ 495676 h 4815840"/>
              <a:gd name="connsiteX37" fmla="*/ 11539262 w 12192001"/>
              <a:gd name="connsiteY37" fmla="*/ 495660 h 4815840"/>
              <a:gd name="connsiteX38" fmla="*/ 11539328 w 12192001"/>
              <a:gd name="connsiteY38" fmla="*/ 495673 h 4815840"/>
              <a:gd name="connsiteX39" fmla="*/ 11540000 w 12192001"/>
              <a:gd name="connsiteY39" fmla="*/ 495660 h 4815840"/>
              <a:gd name="connsiteX40" fmla="*/ 11624371 w 12192001"/>
              <a:gd name="connsiteY40" fmla="*/ 349989 h 4815840"/>
              <a:gd name="connsiteX41" fmla="*/ 11412281 w 12192001"/>
              <a:gd name="connsiteY41" fmla="*/ 571943 h 4815840"/>
              <a:gd name="connsiteX42" fmla="*/ 11624371 w 12192001"/>
              <a:gd name="connsiteY42" fmla="*/ 793897 h 4815840"/>
              <a:gd name="connsiteX43" fmla="*/ 11836460 w 12192001"/>
              <a:gd name="connsiteY43" fmla="*/ 571943 h 4815840"/>
              <a:gd name="connsiteX44" fmla="*/ 11624371 w 12192001"/>
              <a:gd name="connsiteY44" fmla="*/ 349989 h 4815840"/>
              <a:gd name="connsiteX45" fmla="*/ 0 w 12192001"/>
              <a:gd name="connsiteY45" fmla="*/ 0 h 4815840"/>
              <a:gd name="connsiteX46" fmla="*/ 12192001 w 12192001"/>
              <a:gd name="connsiteY46" fmla="*/ 0 h 4815840"/>
              <a:gd name="connsiteX47" fmla="*/ 12192001 w 12192001"/>
              <a:gd name="connsiteY47" fmla="*/ 4815840 h 4815840"/>
              <a:gd name="connsiteX48" fmla="*/ 0 w 12192001"/>
              <a:gd name="connsiteY48" fmla="*/ 4815840 h 4815840"/>
              <a:gd name="connsiteX49" fmla="*/ 0 w 12192001"/>
              <a:gd name="connsiteY4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67096 w 12192001"/>
              <a:gd name="connsiteY18" fmla="*/ 594002 h 4815840"/>
              <a:gd name="connsiteX19" fmla="*/ 11767372 w 12192001"/>
              <a:gd name="connsiteY19" fmla="*/ 595358 h 4815840"/>
              <a:gd name="connsiteX20" fmla="*/ 11767372 w 12192001"/>
              <a:gd name="connsiteY20" fmla="*/ 597171 h 4815840"/>
              <a:gd name="connsiteX21" fmla="*/ 11767372 w 12192001"/>
              <a:gd name="connsiteY21" fmla="*/ 611858 h 4815840"/>
              <a:gd name="connsiteX22" fmla="*/ 11767372 w 12192001"/>
              <a:gd name="connsiteY22" fmla="*/ 615325 h 4815840"/>
              <a:gd name="connsiteX23" fmla="*/ 11743950 w 12192001"/>
              <a:gd name="connsiteY23" fmla="*/ 639812 h 4815840"/>
              <a:gd name="connsiteX24" fmla="*/ 11507578 w 12192001"/>
              <a:gd name="connsiteY24" fmla="*/ 641481 h 4815840"/>
              <a:gd name="connsiteX25" fmla="*/ 11481927 w 12192001"/>
              <a:gd name="connsiteY25" fmla="*/ 615325 h 4815840"/>
              <a:gd name="connsiteX26" fmla="*/ 11481927 w 12192001"/>
              <a:gd name="connsiteY26" fmla="*/ 611858 h 4815840"/>
              <a:gd name="connsiteX27" fmla="*/ 11481927 w 12192001"/>
              <a:gd name="connsiteY27" fmla="*/ 609076 h 4815840"/>
              <a:gd name="connsiteX28" fmla="*/ 11481926 w 12192001"/>
              <a:gd name="connsiteY28" fmla="*/ 609076 h 4815840"/>
              <a:gd name="connsiteX29" fmla="*/ 11480356 w 12192001"/>
              <a:gd name="connsiteY29" fmla="*/ 524982 h 4815840"/>
              <a:gd name="connsiteX30" fmla="*/ 11479696 w 12192001"/>
              <a:gd name="connsiteY30" fmla="*/ 521721 h 4815840"/>
              <a:gd name="connsiteX31" fmla="*/ 11493943 w 12192001"/>
              <a:gd name="connsiteY31" fmla="*/ 500271 h 4815840"/>
              <a:gd name="connsiteX32" fmla="*/ 11501374 w 12192001"/>
              <a:gd name="connsiteY32" fmla="*/ 498774 h 4815840"/>
              <a:gd name="connsiteX33" fmla="*/ 11501350 w 12192001"/>
              <a:gd name="connsiteY33" fmla="*/ 498442 h 4815840"/>
              <a:gd name="connsiteX34" fmla="*/ 11528691 w 12192001"/>
              <a:gd name="connsiteY34" fmla="*/ 495886 h 4815840"/>
              <a:gd name="connsiteX35" fmla="*/ 11539182 w 12192001"/>
              <a:gd name="connsiteY35" fmla="*/ 495676 h 4815840"/>
              <a:gd name="connsiteX36" fmla="*/ 11539262 w 12192001"/>
              <a:gd name="connsiteY36" fmla="*/ 495660 h 4815840"/>
              <a:gd name="connsiteX37" fmla="*/ 11539328 w 12192001"/>
              <a:gd name="connsiteY37" fmla="*/ 495673 h 4815840"/>
              <a:gd name="connsiteX38" fmla="*/ 11540000 w 12192001"/>
              <a:gd name="connsiteY38" fmla="*/ 495660 h 4815840"/>
              <a:gd name="connsiteX39" fmla="*/ 11624371 w 12192001"/>
              <a:gd name="connsiteY39" fmla="*/ 349989 h 4815840"/>
              <a:gd name="connsiteX40" fmla="*/ 11412281 w 12192001"/>
              <a:gd name="connsiteY40" fmla="*/ 571943 h 4815840"/>
              <a:gd name="connsiteX41" fmla="*/ 11624371 w 12192001"/>
              <a:gd name="connsiteY41" fmla="*/ 793897 h 4815840"/>
              <a:gd name="connsiteX42" fmla="*/ 11836460 w 12192001"/>
              <a:gd name="connsiteY42" fmla="*/ 571943 h 4815840"/>
              <a:gd name="connsiteX43" fmla="*/ 11624371 w 12192001"/>
              <a:gd name="connsiteY43" fmla="*/ 349989 h 4815840"/>
              <a:gd name="connsiteX44" fmla="*/ 0 w 12192001"/>
              <a:gd name="connsiteY44" fmla="*/ 0 h 4815840"/>
              <a:gd name="connsiteX45" fmla="*/ 12192001 w 12192001"/>
              <a:gd name="connsiteY45" fmla="*/ 0 h 4815840"/>
              <a:gd name="connsiteX46" fmla="*/ 12192001 w 12192001"/>
              <a:gd name="connsiteY46" fmla="*/ 4815840 h 4815840"/>
              <a:gd name="connsiteX47" fmla="*/ 0 w 12192001"/>
              <a:gd name="connsiteY47" fmla="*/ 4815840 h 4815840"/>
              <a:gd name="connsiteX48" fmla="*/ 0 w 12192001"/>
              <a:gd name="connsiteY4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67096 w 12192001"/>
              <a:gd name="connsiteY17" fmla="*/ 594002 h 4815840"/>
              <a:gd name="connsiteX18" fmla="*/ 11767372 w 12192001"/>
              <a:gd name="connsiteY18" fmla="*/ 595358 h 4815840"/>
              <a:gd name="connsiteX19" fmla="*/ 11767372 w 12192001"/>
              <a:gd name="connsiteY19" fmla="*/ 597171 h 4815840"/>
              <a:gd name="connsiteX20" fmla="*/ 11767372 w 12192001"/>
              <a:gd name="connsiteY20" fmla="*/ 611858 h 4815840"/>
              <a:gd name="connsiteX21" fmla="*/ 11767372 w 12192001"/>
              <a:gd name="connsiteY21" fmla="*/ 615325 h 4815840"/>
              <a:gd name="connsiteX22" fmla="*/ 11743950 w 12192001"/>
              <a:gd name="connsiteY22" fmla="*/ 639812 h 4815840"/>
              <a:gd name="connsiteX23" fmla="*/ 11507578 w 12192001"/>
              <a:gd name="connsiteY23" fmla="*/ 641481 h 4815840"/>
              <a:gd name="connsiteX24" fmla="*/ 11481927 w 12192001"/>
              <a:gd name="connsiteY24" fmla="*/ 615325 h 4815840"/>
              <a:gd name="connsiteX25" fmla="*/ 11481927 w 12192001"/>
              <a:gd name="connsiteY25" fmla="*/ 611858 h 4815840"/>
              <a:gd name="connsiteX26" fmla="*/ 11481927 w 12192001"/>
              <a:gd name="connsiteY26" fmla="*/ 609076 h 4815840"/>
              <a:gd name="connsiteX27" fmla="*/ 11481926 w 12192001"/>
              <a:gd name="connsiteY27" fmla="*/ 609076 h 4815840"/>
              <a:gd name="connsiteX28" fmla="*/ 11480356 w 12192001"/>
              <a:gd name="connsiteY28" fmla="*/ 524982 h 4815840"/>
              <a:gd name="connsiteX29" fmla="*/ 11479696 w 12192001"/>
              <a:gd name="connsiteY29" fmla="*/ 521721 h 4815840"/>
              <a:gd name="connsiteX30" fmla="*/ 11493943 w 12192001"/>
              <a:gd name="connsiteY30" fmla="*/ 500271 h 4815840"/>
              <a:gd name="connsiteX31" fmla="*/ 11501374 w 12192001"/>
              <a:gd name="connsiteY31" fmla="*/ 498774 h 4815840"/>
              <a:gd name="connsiteX32" fmla="*/ 11501350 w 12192001"/>
              <a:gd name="connsiteY32" fmla="*/ 498442 h 4815840"/>
              <a:gd name="connsiteX33" fmla="*/ 11528691 w 12192001"/>
              <a:gd name="connsiteY33" fmla="*/ 495886 h 4815840"/>
              <a:gd name="connsiteX34" fmla="*/ 11539182 w 12192001"/>
              <a:gd name="connsiteY34" fmla="*/ 495676 h 4815840"/>
              <a:gd name="connsiteX35" fmla="*/ 11539262 w 12192001"/>
              <a:gd name="connsiteY35" fmla="*/ 495660 h 4815840"/>
              <a:gd name="connsiteX36" fmla="*/ 11539328 w 12192001"/>
              <a:gd name="connsiteY36" fmla="*/ 495673 h 4815840"/>
              <a:gd name="connsiteX37" fmla="*/ 11540000 w 12192001"/>
              <a:gd name="connsiteY37" fmla="*/ 495660 h 4815840"/>
              <a:gd name="connsiteX38" fmla="*/ 11624371 w 12192001"/>
              <a:gd name="connsiteY38" fmla="*/ 349989 h 4815840"/>
              <a:gd name="connsiteX39" fmla="*/ 11412281 w 12192001"/>
              <a:gd name="connsiteY39" fmla="*/ 571943 h 4815840"/>
              <a:gd name="connsiteX40" fmla="*/ 11624371 w 12192001"/>
              <a:gd name="connsiteY40" fmla="*/ 793897 h 4815840"/>
              <a:gd name="connsiteX41" fmla="*/ 11836460 w 12192001"/>
              <a:gd name="connsiteY41" fmla="*/ 571943 h 4815840"/>
              <a:gd name="connsiteX42" fmla="*/ 11624371 w 12192001"/>
              <a:gd name="connsiteY42" fmla="*/ 349989 h 4815840"/>
              <a:gd name="connsiteX43" fmla="*/ 0 w 12192001"/>
              <a:gd name="connsiteY43" fmla="*/ 0 h 4815840"/>
              <a:gd name="connsiteX44" fmla="*/ 12192001 w 12192001"/>
              <a:gd name="connsiteY44" fmla="*/ 0 h 4815840"/>
              <a:gd name="connsiteX45" fmla="*/ 12192001 w 12192001"/>
              <a:gd name="connsiteY45" fmla="*/ 4815840 h 4815840"/>
              <a:gd name="connsiteX46" fmla="*/ 0 w 12192001"/>
              <a:gd name="connsiteY46" fmla="*/ 4815840 h 4815840"/>
              <a:gd name="connsiteX47" fmla="*/ 0 w 12192001"/>
              <a:gd name="connsiteY4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67096 w 12192001"/>
              <a:gd name="connsiteY16" fmla="*/ 594002 h 4815840"/>
              <a:gd name="connsiteX17" fmla="*/ 11767372 w 12192001"/>
              <a:gd name="connsiteY17" fmla="*/ 595358 h 4815840"/>
              <a:gd name="connsiteX18" fmla="*/ 11767372 w 12192001"/>
              <a:gd name="connsiteY18" fmla="*/ 597171 h 4815840"/>
              <a:gd name="connsiteX19" fmla="*/ 11767372 w 12192001"/>
              <a:gd name="connsiteY19" fmla="*/ 611858 h 4815840"/>
              <a:gd name="connsiteX20" fmla="*/ 11767372 w 12192001"/>
              <a:gd name="connsiteY20" fmla="*/ 615325 h 4815840"/>
              <a:gd name="connsiteX21" fmla="*/ 11743950 w 12192001"/>
              <a:gd name="connsiteY21" fmla="*/ 639812 h 4815840"/>
              <a:gd name="connsiteX22" fmla="*/ 11507578 w 12192001"/>
              <a:gd name="connsiteY22" fmla="*/ 641481 h 4815840"/>
              <a:gd name="connsiteX23" fmla="*/ 11481927 w 12192001"/>
              <a:gd name="connsiteY23" fmla="*/ 615325 h 4815840"/>
              <a:gd name="connsiteX24" fmla="*/ 11481927 w 12192001"/>
              <a:gd name="connsiteY24" fmla="*/ 611858 h 4815840"/>
              <a:gd name="connsiteX25" fmla="*/ 11481927 w 12192001"/>
              <a:gd name="connsiteY25" fmla="*/ 609076 h 4815840"/>
              <a:gd name="connsiteX26" fmla="*/ 11481926 w 12192001"/>
              <a:gd name="connsiteY26" fmla="*/ 609076 h 4815840"/>
              <a:gd name="connsiteX27" fmla="*/ 11480356 w 12192001"/>
              <a:gd name="connsiteY27" fmla="*/ 524982 h 4815840"/>
              <a:gd name="connsiteX28" fmla="*/ 11479696 w 12192001"/>
              <a:gd name="connsiteY28" fmla="*/ 521721 h 4815840"/>
              <a:gd name="connsiteX29" fmla="*/ 11493943 w 12192001"/>
              <a:gd name="connsiteY29" fmla="*/ 500271 h 4815840"/>
              <a:gd name="connsiteX30" fmla="*/ 11501374 w 12192001"/>
              <a:gd name="connsiteY30" fmla="*/ 498774 h 4815840"/>
              <a:gd name="connsiteX31" fmla="*/ 11501350 w 12192001"/>
              <a:gd name="connsiteY31" fmla="*/ 498442 h 4815840"/>
              <a:gd name="connsiteX32" fmla="*/ 11528691 w 12192001"/>
              <a:gd name="connsiteY32" fmla="*/ 495886 h 4815840"/>
              <a:gd name="connsiteX33" fmla="*/ 11539182 w 12192001"/>
              <a:gd name="connsiteY33" fmla="*/ 495676 h 4815840"/>
              <a:gd name="connsiteX34" fmla="*/ 11539262 w 12192001"/>
              <a:gd name="connsiteY34" fmla="*/ 495660 h 4815840"/>
              <a:gd name="connsiteX35" fmla="*/ 11539328 w 12192001"/>
              <a:gd name="connsiteY35" fmla="*/ 495673 h 4815840"/>
              <a:gd name="connsiteX36" fmla="*/ 11540000 w 12192001"/>
              <a:gd name="connsiteY36" fmla="*/ 495660 h 4815840"/>
              <a:gd name="connsiteX37" fmla="*/ 11624371 w 12192001"/>
              <a:gd name="connsiteY37" fmla="*/ 349989 h 4815840"/>
              <a:gd name="connsiteX38" fmla="*/ 11412281 w 12192001"/>
              <a:gd name="connsiteY38" fmla="*/ 571943 h 4815840"/>
              <a:gd name="connsiteX39" fmla="*/ 11624371 w 12192001"/>
              <a:gd name="connsiteY39" fmla="*/ 793897 h 4815840"/>
              <a:gd name="connsiteX40" fmla="*/ 11836460 w 12192001"/>
              <a:gd name="connsiteY40" fmla="*/ 571943 h 4815840"/>
              <a:gd name="connsiteX41" fmla="*/ 11624371 w 12192001"/>
              <a:gd name="connsiteY41" fmla="*/ 349989 h 4815840"/>
              <a:gd name="connsiteX42" fmla="*/ 0 w 12192001"/>
              <a:gd name="connsiteY42" fmla="*/ 0 h 4815840"/>
              <a:gd name="connsiteX43" fmla="*/ 12192001 w 12192001"/>
              <a:gd name="connsiteY43" fmla="*/ 0 h 4815840"/>
              <a:gd name="connsiteX44" fmla="*/ 12192001 w 12192001"/>
              <a:gd name="connsiteY44" fmla="*/ 4815840 h 4815840"/>
              <a:gd name="connsiteX45" fmla="*/ 0 w 12192001"/>
              <a:gd name="connsiteY45" fmla="*/ 4815840 h 4815840"/>
              <a:gd name="connsiteX46" fmla="*/ 0 w 12192001"/>
              <a:gd name="connsiteY4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767096 w 12192001"/>
              <a:gd name="connsiteY15" fmla="*/ 594002 h 4815840"/>
              <a:gd name="connsiteX16" fmla="*/ 11767372 w 12192001"/>
              <a:gd name="connsiteY16" fmla="*/ 595358 h 4815840"/>
              <a:gd name="connsiteX17" fmla="*/ 11767372 w 12192001"/>
              <a:gd name="connsiteY17" fmla="*/ 597171 h 4815840"/>
              <a:gd name="connsiteX18" fmla="*/ 11767372 w 12192001"/>
              <a:gd name="connsiteY18" fmla="*/ 611858 h 4815840"/>
              <a:gd name="connsiteX19" fmla="*/ 11767372 w 12192001"/>
              <a:gd name="connsiteY19" fmla="*/ 615325 h 4815840"/>
              <a:gd name="connsiteX20" fmla="*/ 11743950 w 12192001"/>
              <a:gd name="connsiteY20" fmla="*/ 639812 h 4815840"/>
              <a:gd name="connsiteX21" fmla="*/ 11507578 w 12192001"/>
              <a:gd name="connsiteY21" fmla="*/ 641481 h 4815840"/>
              <a:gd name="connsiteX22" fmla="*/ 11481927 w 12192001"/>
              <a:gd name="connsiteY22" fmla="*/ 615325 h 4815840"/>
              <a:gd name="connsiteX23" fmla="*/ 11481927 w 12192001"/>
              <a:gd name="connsiteY23" fmla="*/ 611858 h 4815840"/>
              <a:gd name="connsiteX24" fmla="*/ 11481927 w 12192001"/>
              <a:gd name="connsiteY24" fmla="*/ 609076 h 4815840"/>
              <a:gd name="connsiteX25" fmla="*/ 11481926 w 12192001"/>
              <a:gd name="connsiteY25" fmla="*/ 609076 h 4815840"/>
              <a:gd name="connsiteX26" fmla="*/ 11480356 w 12192001"/>
              <a:gd name="connsiteY26" fmla="*/ 524982 h 4815840"/>
              <a:gd name="connsiteX27" fmla="*/ 11479696 w 12192001"/>
              <a:gd name="connsiteY27" fmla="*/ 521721 h 4815840"/>
              <a:gd name="connsiteX28" fmla="*/ 11493943 w 12192001"/>
              <a:gd name="connsiteY28" fmla="*/ 500271 h 4815840"/>
              <a:gd name="connsiteX29" fmla="*/ 11501374 w 12192001"/>
              <a:gd name="connsiteY29" fmla="*/ 498774 h 4815840"/>
              <a:gd name="connsiteX30" fmla="*/ 11501350 w 12192001"/>
              <a:gd name="connsiteY30" fmla="*/ 498442 h 4815840"/>
              <a:gd name="connsiteX31" fmla="*/ 11528691 w 12192001"/>
              <a:gd name="connsiteY31" fmla="*/ 495886 h 4815840"/>
              <a:gd name="connsiteX32" fmla="*/ 11539182 w 12192001"/>
              <a:gd name="connsiteY32" fmla="*/ 495676 h 4815840"/>
              <a:gd name="connsiteX33" fmla="*/ 11539262 w 12192001"/>
              <a:gd name="connsiteY33" fmla="*/ 495660 h 4815840"/>
              <a:gd name="connsiteX34" fmla="*/ 11539328 w 12192001"/>
              <a:gd name="connsiteY34" fmla="*/ 495673 h 4815840"/>
              <a:gd name="connsiteX35" fmla="*/ 11540000 w 12192001"/>
              <a:gd name="connsiteY35" fmla="*/ 495660 h 4815840"/>
              <a:gd name="connsiteX36" fmla="*/ 11624371 w 12192001"/>
              <a:gd name="connsiteY36" fmla="*/ 349989 h 4815840"/>
              <a:gd name="connsiteX37" fmla="*/ 11412281 w 12192001"/>
              <a:gd name="connsiteY37" fmla="*/ 571943 h 4815840"/>
              <a:gd name="connsiteX38" fmla="*/ 11624371 w 12192001"/>
              <a:gd name="connsiteY38" fmla="*/ 793897 h 4815840"/>
              <a:gd name="connsiteX39" fmla="*/ 11836460 w 12192001"/>
              <a:gd name="connsiteY39" fmla="*/ 571943 h 4815840"/>
              <a:gd name="connsiteX40" fmla="*/ 11624371 w 12192001"/>
              <a:gd name="connsiteY40" fmla="*/ 349989 h 4815840"/>
              <a:gd name="connsiteX41" fmla="*/ 0 w 12192001"/>
              <a:gd name="connsiteY41" fmla="*/ 0 h 4815840"/>
              <a:gd name="connsiteX42" fmla="*/ 12192001 w 12192001"/>
              <a:gd name="connsiteY42" fmla="*/ 0 h 4815840"/>
              <a:gd name="connsiteX43" fmla="*/ 12192001 w 12192001"/>
              <a:gd name="connsiteY43" fmla="*/ 4815840 h 4815840"/>
              <a:gd name="connsiteX44" fmla="*/ 0 w 12192001"/>
              <a:gd name="connsiteY44" fmla="*/ 4815840 h 4815840"/>
              <a:gd name="connsiteX45" fmla="*/ 0 w 12192001"/>
              <a:gd name="connsiteY4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767096 w 12192001"/>
              <a:gd name="connsiteY14" fmla="*/ 594002 h 4815840"/>
              <a:gd name="connsiteX15" fmla="*/ 11767372 w 12192001"/>
              <a:gd name="connsiteY15" fmla="*/ 595358 h 4815840"/>
              <a:gd name="connsiteX16" fmla="*/ 11767372 w 12192001"/>
              <a:gd name="connsiteY16" fmla="*/ 597171 h 4815840"/>
              <a:gd name="connsiteX17" fmla="*/ 11767372 w 12192001"/>
              <a:gd name="connsiteY17" fmla="*/ 611858 h 4815840"/>
              <a:gd name="connsiteX18" fmla="*/ 11767372 w 12192001"/>
              <a:gd name="connsiteY18" fmla="*/ 615325 h 4815840"/>
              <a:gd name="connsiteX19" fmla="*/ 11743950 w 12192001"/>
              <a:gd name="connsiteY19" fmla="*/ 639812 h 4815840"/>
              <a:gd name="connsiteX20" fmla="*/ 11507578 w 12192001"/>
              <a:gd name="connsiteY20" fmla="*/ 641481 h 4815840"/>
              <a:gd name="connsiteX21" fmla="*/ 11481927 w 12192001"/>
              <a:gd name="connsiteY21" fmla="*/ 615325 h 4815840"/>
              <a:gd name="connsiteX22" fmla="*/ 11481927 w 12192001"/>
              <a:gd name="connsiteY22" fmla="*/ 611858 h 4815840"/>
              <a:gd name="connsiteX23" fmla="*/ 11481927 w 12192001"/>
              <a:gd name="connsiteY23" fmla="*/ 609076 h 4815840"/>
              <a:gd name="connsiteX24" fmla="*/ 11481926 w 12192001"/>
              <a:gd name="connsiteY24" fmla="*/ 609076 h 4815840"/>
              <a:gd name="connsiteX25" fmla="*/ 11480356 w 12192001"/>
              <a:gd name="connsiteY25" fmla="*/ 524982 h 4815840"/>
              <a:gd name="connsiteX26" fmla="*/ 11479696 w 12192001"/>
              <a:gd name="connsiteY26" fmla="*/ 521721 h 4815840"/>
              <a:gd name="connsiteX27" fmla="*/ 11493943 w 12192001"/>
              <a:gd name="connsiteY27" fmla="*/ 500271 h 4815840"/>
              <a:gd name="connsiteX28" fmla="*/ 11501374 w 12192001"/>
              <a:gd name="connsiteY28" fmla="*/ 498774 h 4815840"/>
              <a:gd name="connsiteX29" fmla="*/ 11501350 w 12192001"/>
              <a:gd name="connsiteY29" fmla="*/ 498442 h 4815840"/>
              <a:gd name="connsiteX30" fmla="*/ 11528691 w 12192001"/>
              <a:gd name="connsiteY30" fmla="*/ 495886 h 4815840"/>
              <a:gd name="connsiteX31" fmla="*/ 11539182 w 12192001"/>
              <a:gd name="connsiteY31" fmla="*/ 495676 h 4815840"/>
              <a:gd name="connsiteX32" fmla="*/ 11539262 w 12192001"/>
              <a:gd name="connsiteY32" fmla="*/ 495660 h 4815840"/>
              <a:gd name="connsiteX33" fmla="*/ 11539328 w 12192001"/>
              <a:gd name="connsiteY33" fmla="*/ 495673 h 4815840"/>
              <a:gd name="connsiteX34" fmla="*/ 11540000 w 12192001"/>
              <a:gd name="connsiteY34" fmla="*/ 495660 h 4815840"/>
              <a:gd name="connsiteX35" fmla="*/ 11624371 w 12192001"/>
              <a:gd name="connsiteY35" fmla="*/ 349989 h 4815840"/>
              <a:gd name="connsiteX36" fmla="*/ 11412281 w 12192001"/>
              <a:gd name="connsiteY36" fmla="*/ 571943 h 4815840"/>
              <a:gd name="connsiteX37" fmla="*/ 11624371 w 12192001"/>
              <a:gd name="connsiteY37" fmla="*/ 793897 h 4815840"/>
              <a:gd name="connsiteX38" fmla="*/ 11836460 w 12192001"/>
              <a:gd name="connsiteY38" fmla="*/ 571943 h 4815840"/>
              <a:gd name="connsiteX39" fmla="*/ 11624371 w 12192001"/>
              <a:gd name="connsiteY39" fmla="*/ 349989 h 4815840"/>
              <a:gd name="connsiteX40" fmla="*/ 0 w 12192001"/>
              <a:gd name="connsiteY40" fmla="*/ 0 h 4815840"/>
              <a:gd name="connsiteX41" fmla="*/ 12192001 w 12192001"/>
              <a:gd name="connsiteY41" fmla="*/ 0 h 4815840"/>
              <a:gd name="connsiteX42" fmla="*/ 12192001 w 12192001"/>
              <a:gd name="connsiteY42" fmla="*/ 4815840 h 4815840"/>
              <a:gd name="connsiteX43" fmla="*/ 0 w 12192001"/>
              <a:gd name="connsiteY43" fmla="*/ 4815840 h 4815840"/>
              <a:gd name="connsiteX44" fmla="*/ 0 w 12192001"/>
              <a:gd name="connsiteY4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767096 w 12192001"/>
              <a:gd name="connsiteY13" fmla="*/ 594002 h 4815840"/>
              <a:gd name="connsiteX14" fmla="*/ 11767372 w 12192001"/>
              <a:gd name="connsiteY14" fmla="*/ 595358 h 4815840"/>
              <a:gd name="connsiteX15" fmla="*/ 11767372 w 12192001"/>
              <a:gd name="connsiteY15" fmla="*/ 597171 h 4815840"/>
              <a:gd name="connsiteX16" fmla="*/ 11767372 w 12192001"/>
              <a:gd name="connsiteY16" fmla="*/ 611858 h 4815840"/>
              <a:gd name="connsiteX17" fmla="*/ 11767372 w 12192001"/>
              <a:gd name="connsiteY17" fmla="*/ 615325 h 4815840"/>
              <a:gd name="connsiteX18" fmla="*/ 11743950 w 12192001"/>
              <a:gd name="connsiteY18" fmla="*/ 639812 h 4815840"/>
              <a:gd name="connsiteX19" fmla="*/ 11507578 w 12192001"/>
              <a:gd name="connsiteY19" fmla="*/ 641481 h 4815840"/>
              <a:gd name="connsiteX20" fmla="*/ 11481927 w 12192001"/>
              <a:gd name="connsiteY20" fmla="*/ 615325 h 4815840"/>
              <a:gd name="connsiteX21" fmla="*/ 11481927 w 12192001"/>
              <a:gd name="connsiteY21" fmla="*/ 611858 h 4815840"/>
              <a:gd name="connsiteX22" fmla="*/ 11481927 w 12192001"/>
              <a:gd name="connsiteY22" fmla="*/ 609076 h 4815840"/>
              <a:gd name="connsiteX23" fmla="*/ 11481926 w 12192001"/>
              <a:gd name="connsiteY23" fmla="*/ 609076 h 4815840"/>
              <a:gd name="connsiteX24" fmla="*/ 11480356 w 12192001"/>
              <a:gd name="connsiteY24" fmla="*/ 524982 h 4815840"/>
              <a:gd name="connsiteX25" fmla="*/ 11479696 w 12192001"/>
              <a:gd name="connsiteY25" fmla="*/ 521721 h 4815840"/>
              <a:gd name="connsiteX26" fmla="*/ 11493943 w 12192001"/>
              <a:gd name="connsiteY26" fmla="*/ 500271 h 4815840"/>
              <a:gd name="connsiteX27" fmla="*/ 11501374 w 12192001"/>
              <a:gd name="connsiteY27" fmla="*/ 498774 h 4815840"/>
              <a:gd name="connsiteX28" fmla="*/ 11501350 w 12192001"/>
              <a:gd name="connsiteY28" fmla="*/ 498442 h 4815840"/>
              <a:gd name="connsiteX29" fmla="*/ 11528691 w 12192001"/>
              <a:gd name="connsiteY29" fmla="*/ 495886 h 4815840"/>
              <a:gd name="connsiteX30" fmla="*/ 11539182 w 12192001"/>
              <a:gd name="connsiteY30" fmla="*/ 495676 h 4815840"/>
              <a:gd name="connsiteX31" fmla="*/ 11539262 w 12192001"/>
              <a:gd name="connsiteY31" fmla="*/ 495660 h 4815840"/>
              <a:gd name="connsiteX32" fmla="*/ 11539328 w 12192001"/>
              <a:gd name="connsiteY32" fmla="*/ 495673 h 4815840"/>
              <a:gd name="connsiteX33" fmla="*/ 11540000 w 12192001"/>
              <a:gd name="connsiteY33" fmla="*/ 495660 h 4815840"/>
              <a:gd name="connsiteX34" fmla="*/ 11624371 w 12192001"/>
              <a:gd name="connsiteY34" fmla="*/ 349989 h 4815840"/>
              <a:gd name="connsiteX35" fmla="*/ 11412281 w 12192001"/>
              <a:gd name="connsiteY35" fmla="*/ 571943 h 4815840"/>
              <a:gd name="connsiteX36" fmla="*/ 11624371 w 12192001"/>
              <a:gd name="connsiteY36" fmla="*/ 793897 h 4815840"/>
              <a:gd name="connsiteX37" fmla="*/ 11836460 w 12192001"/>
              <a:gd name="connsiteY37" fmla="*/ 571943 h 4815840"/>
              <a:gd name="connsiteX38" fmla="*/ 11624371 w 12192001"/>
              <a:gd name="connsiteY38" fmla="*/ 349989 h 4815840"/>
              <a:gd name="connsiteX39" fmla="*/ 0 w 12192001"/>
              <a:gd name="connsiteY39" fmla="*/ 0 h 4815840"/>
              <a:gd name="connsiteX40" fmla="*/ 12192001 w 12192001"/>
              <a:gd name="connsiteY40" fmla="*/ 0 h 4815840"/>
              <a:gd name="connsiteX41" fmla="*/ 12192001 w 12192001"/>
              <a:gd name="connsiteY41" fmla="*/ 4815840 h 4815840"/>
              <a:gd name="connsiteX42" fmla="*/ 0 w 12192001"/>
              <a:gd name="connsiteY42" fmla="*/ 4815840 h 4815840"/>
              <a:gd name="connsiteX43" fmla="*/ 0 w 12192001"/>
              <a:gd name="connsiteY4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743950 w 12192001"/>
              <a:gd name="connsiteY17" fmla="*/ 639812 h 4815840"/>
              <a:gd name="connsiteX18" fmla="*/ 11507578 w 12192001"/>
              <a:gd name="connsiteY18" fmla="*/ 641481 h 4815840"/>
              <a:gd name="connsiteX19" fmla="*/ 11481927 w 12192001"/>
              <a:gd name="connsiteY19" fmla="*/ 615325 h 4815840"/>
              <a:gd name="connsiteX20" fmla="*/ 11481927 w 12192001"/>
              <a:gd name="connsiteY20" fmla="*/ 611858 h 4815840"/>
              <a:gd name="connsiteX21" fmla="*/ 11481927 w 12192001"/>
              <a:gd name="connsiteY21" fmla="*/ 609076 h 4815840"/>
              <a:gd name="connsiteX22" fmla="*/ 11481926 w 12192001"/>
              <a:gd name="connsiteY22" fmla="*/ 609076 h 4815840"/>
              <a:gd name="connsiteX23" fmla="*/ 11480356 w 12192001"/>
              <a:gd name="connsiteY23" fmla="*/ 524982 h 4815840"/>
              <a:gd name="connsiteX24" fmla="*/ 11479696 w 12192001"/>
              <a:gd name="connsiteY24" fmla="*/ 521721 h 4815840"/>
              <a:gd name="connsiteX25" fmla="*/ 11493943 w 12192001"/>
              <a:gd name="connsiteY25" fmla="*/ 500271 h 4815840"/>
              <a:gd name="connsiteX26" fmla="*/ 11501374 w 12192001"/>
              <a:gd name="connsiteY26" fmla="*/ 498774 h 4815840"/>
              <a:gd name="connsiteX27" fmla="*/ 11501350 w 12192001"/>
              <a:gd name="connsiteY27" fmla="*/ 498442 h 4815840"/>
              <a:gd name="connsiteX28" fmla="*/ 11528691 w 12192001"/>
              <a:gd name="connsiteY28" fmla="*/ 495886 h 4815840"/>
              <a:gd name="connsiteX29" fmla="*/ 11539182 w 12192001"/>
              <a:gd name="connsiteY29" fmla="*/ 495676 h 4815840"/>
              <a:gd name="connsiteX30" fmla="*/ 11539262 w 12192001"/>
              <a:gd name="connsiteY30" fmla="*/ 495660 h 4815840"/>
              <a:gd name="connsiteX31" fmla="*/ 11539328 w 12192001"/>
              <a:gd name="connsiteY31" fmla="*/ 495673 h 4815840"/>
              <a:gd name="connsiteX32" fmla="*/ 11540000 w 12192001"/>
              <a:gd name="connsiteY32" fmla="*/ 495660 h 4815840"/>
              <a:gd name="connsiteX33" fmla="*/ 11624371 w 12192001"/>
              <a:gd name="connsiteY33" fmla="*/ 349989 h 4815840"/>
              <a:gd name="connsiteX34" fmla="*/ 11412281 w 12192001"/>
              <a:gd name="connsiteY34" fmla="*/ 571943 h 4815840"/>
              <a:gd name="connsiteX35" fmla="*/ 11624371 w 12192001"/>
              <a:gd name="connsiteY35" fmla="*/ 793897 h 4815840"/>
              <a:gd name="connsiteX36" fmla="*/ 11836460 w 12192001"/>
              <a:gd name="connsiteY36" fmla="*/ 571943 h 4815840"/>
              <a:gd name="connsiteX37" fmla="*/ 11624371 w 12192001"/>
              <a:gd name="connsiteY37" fmla="*/ 349989 h 4815840"/>
              <a:gd name="connsiteX38" fmla="*/ 0 w 12192001"/>
              <a:gd name="connsiteY38" fmla="*/ 0 h 4815840"/>
              <a:gd name="connsiteX39" fmla="*/ 12192001 w 12192001"/>
              <a:gd name="connsiteY39" fmla="*/ 0 h 4815840"/>
              <a:gd name="connsiteX40" fmla="*/ 12192001 w 12192001"/>
              <a:gd name="connsiteY40" fmla="*/ 4815840 h 4815840"/>
              <a:gd name="connsiteX41" fmla="*/ 0 w 12192001"/>
              <a:gd name="connsiteY41" fmla="*/ 4815840 h 4815840"/>
              <a:gd name="connsiteX42" fmla="*/ 0 w 12192001"/>
              <a:gd name="connsiteY4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507578 w 12192001"/>
              <a:gd name="connsiteY17" fmla="*/ 641481 h 4815840"/>
              <a:gd name="connsiteX18" fmla="*/ 11481927 w 12192001"/>
              <a:gd name="connsiteY18" fmla="*/ 615325 h 4815840"/>
              <a:gd name="connsiteX19" fmla="*/ 11481927 w 12192001"/>
              <a:gd name="connsiteY19" fmla="*/ 611858 h 4815840"/>
              <a:gd name="connsiteX20" fmla="*/ 11481927 w 12192001"/>
              <a:gd name="connsiteY20" fmla="*/ 609076 h 4815840"/>
              <a:gd name="connsiteX21" fmla="*/ 11481926 w 12192001"/>
              <a:gd name="connsiteY21" fmla="*/ 609076 h 4815840"/>
              <a:gd name="connsiteX22" fmla="*/ 11480356 w 12192001"/>
              <a:gd name="connsiteY22" fmla="*/ 524982 h 4815840"/>
              <a:gd name="connsiteX23" fmla="*/ 11479696 w 12192001"/>
              <a:gd name="connsiteY23" fmla="*/ 521721 h 4815840"/>
              <a:gd name="connsiteX24" fmla="*/ 11493943 w 12192001"/>
              <a:gd name="connsiteY24" fmla="*/ 500271 h 4815840"/>
              <a:gd name="connsiteX25" fmla="*/ 11501374 w 12192001"/>
              <a:gd name="connsiteY25" fmla="*/ 498774 h 4815840"/>
              <a:gd name="connsiteX26" fmla="*/ 11501350 w 12192001"/>
              <a:gd name="connsiteY26" fmla="*/ 498442 h 4815840"/>
              <a:gd name="connsiteX27" fmla="*/ 11528691 w 12192001"/>
              <a:gd name="connsiteY27" fmla="*/ 495886 h 4815840"/>
              <a:gd name="connsiteX28" fmla="*/ 11539182 w 12192001"/>
              <a:gd name="connsiteY28" fmla="*/ 495676 h 4815840"/>
              <a:gd name="connsiteX29" fmla="*/ 11539262 w 12192001"/>
              <a:gd name="connsiteY29" fmla="*/ 495660 h 4815840"/>
              <a:gd name="connsiteX30" fmla="*/ 11539328 w 12192001"/>
              <a:gd name="connsiteY30" fmla="*/ 495673 h 4815840"/>
              <a:gd name="connsiteX31" fmla="*/ 11540000 w 12192001"/>
              <a:gd name="connsiteY31" fmla="*/ 495660 h 4815840"/>
              <a:gd name="connsiteX32" fmla="*/ 11624371 w 12192001"/>
              <a:gd name="connsiteY32" fmla="*/ 349989 h 4815840"/>
              <a:gd name="connsiteX33" fmla="*/ 11412281 w 12192001"/>
              <a:gd name="connsiteY33" fmla="*/ 571943 h 4815840"/>
              <a:gd name="connsiteX34" fmla="*/ 11624371 w 12192001"/>
              <a:gd name="connsiteY34" fmla="*/ 793897 h 4815840"/>
              <a:gd name="connsiteX35" fmla="*/ 11836460 w 12192001"/>
              <a:gd name="connsiteY35" fmla="*/ 571943 h 4815840"/>
              <a:gd name="connsiteX36" fmla="*/ 11624371 w 12192001"/>
              <a:gd name="connsiteY36" fmla="*/ 349989 h 4815840"/>
              <a:gd name="connsiteX37" fmla="*/ 0 w 12192001"/>
              <a:gd name="connsiteY37" fmla="*/ 0 h 4815840"/>
              <a:gd name="connsiteX38" fmla="*/ 12192001 w 12192001"/>
              <a:gd name="connsiteY38" fmla="*/ 0 h 4815840"/>
              <a:gd name="connsiteX39" fmla="*/ 12192001 w 12192001"/>
              <a:gd name="connsiteY39" fmla="*/ 4815840 h 4815840"/>
              <a:gd name="connsiteX40" fmla="*/ 0 w 12192001"/>
              <a:gd name="connsiteY40" fmla="*/ 4815840 h 4815840"/>
              <a:gd name="connsiteX41" fmla="*/ 0 w 12192001"/>
              <a:gd name="connsiteY4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767372 w 12192001"/>
              <a:gd name="connsiteY15" fmla="*/ 615325 h 4815840"/>
              <a:gd name="connsiteX16" fmla="*/ 11507578 w 12192001"/>
              <a:gd name="connsiteY16" fmla="*/ 641481 h 4815840"/>
              <a:gd name="connsiteX17" fmla="*/ 11481927 w 12192001"/>
              <a:gd name="connsiteY17" fmla="*/ 615325 h 4815840"/>
              <a:gd name="connsiteX18" fmla="*/ 11481927 w 12192001"/>
              <a:gd name="connsiteY18" fmla="*/ 611858 h 4815840"/>
              <a:gd name="connsiteX19" fmla="*/ 11481927 w 12192001"/>
              <a:gd name="connsiteY19" fmla="*/ 609076 h 4815840"/>
              <a:gd name="connsiteX20" fmla="*/ 11481926 w 12192001"/>
              <a:gd name="connsiteY20" fmla="*/ 609076 h 4815840"/>
              <a:gd name="connsiteX21" fmla="*/ 11480356 w 12192001"/>
              <a:gd name="connsiteY21" fmla="*/ 524982 h 4815840"/>
              <a:gd name="connsiteX22" fmla="*/ 11479696 w 12192001"/>
              <a:gd name="connsiteY22" fmla="*/ 521721 h 4815840"/>
              <a:gd name="connsiteX23" fmla="*/ 11493943 w 12192001"/>
              <a:gd name="connsiteY23" fmla="*/ 500271 h 4815840"/>
              <a:gd name="connsiteX24" fmla="*/ 11501374 w 12192001"/>
              <a:gd name="connsiteY24" fmla="*/ 498774 h 4815840"/>
              <a:gd name="connsiteX25" fmla="*/ 11501350 w 12192001"/>
              <a:gd name="connsiteY25" fmla="*/ 498442 h 4815840"/>
              <a:gd name="connsiteX26" fmla="*/ 11528691 w 12192001"/>
              <a:gd name="connsiteY26" fmla="*/ 495886 h 4815840"/>
              <a:gd name="connsiteX27" fmla="*/ 11539182 w 12192001"/>
              <a:gd name="connsiteY27" fmla="*/ 495676 h 4815840"/>
              <a:gd name="connsiteX28" fmla="*/ 11539262 w 12192001"/>
              <a:gd name="connsiteY28" fmla="*/ 495660 h 4815840"/>
              <a:gd name="connsiteX29" fmla="*/ 11539328 w 12192001"/>
              <a:gd name="connsiteY29" fmla="*/ 495673 h 4815840"/>
              <a:gd name="connsiteX30" fmla="*/ 11540000 w 12192001"/>
              <a:gd name="connsiteY30" fmla="*/ 495660 h 4815840"/>
              <a:gd name="connsiteX31" fmla="*/ 11624371 w 12192001"/>
              <a:gd name="connsiteY31" fmla="*/ 349989 h 4815840"/>
              <a:gd name="connsiteX32" fmla="*/ 11412281 w 12192001"/>
              <a:gd name="connsiteY32" fmla="*/ 571943 h 4815840"/>
              <a:gd name="connsiteX33" fmla="*/ 11624371 w 12192001"/>
              <a:gd name="connsiteY33" fmla="*/ 793897 h 4815840"/>
              <a:gd name="connsiteX34" fmla="*/ 11836460 w 12192001"/>
              <a:gd name="connsiteY34" fmla="*/ 571943 h 4815840"/>
              <a:gd name="connsiteX35" fmla="*/ 11624371 w 12192001"/>
              <a:gd name="connsiteY35" fmla="*/ 349989 h 4815840"/>
              <a:gd name="connsiteX36" fmla="*/ 0 w 12192001"/>
              <a:gd name="connsiteY36" fmla="*/ 0 h 4815840"/>
              <a:gd name="connsiteX37" fmla="*/ 12192001 w 12192001"/>
              <a:gd name="connsiteY37" fmla="*/ 0 h 4815840"/>
              <a:gd name="connsiteX38" fmla="*/ 12192001 w 12192001"/>
              <a:gd name="connsiteY38" fmla="*/ 4815840 h 4815840"/>
              <a:gd name="connsiteX39" fmla="*/ 0 w 12192001"/>
              <a:gd name="connsiteY39" fmla="*/ 4815840 h 4815840"/>
              <a:gd name="connsiteX40" fmla="*/ 0 w 12192001"/>
              <a:gd name="connsiteY4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507578 w 12192001"/>
              <a:gd name="connsiteY15" fmla="*/ 641481 h 4815840"/>
              <a:gd name="connsiteX16" fmla="*/ 11481927 w 12192001"/>
              <a:gd name="connsiteY16" fmla="*/ 615325 h 4815840"/>
              <a:gd name="connsiteX17" fmla="*/ 11481927 w 12192001"/>
              <a:gd name="connsiteY17" fmla="*/ 611858 h 4815840"/>
              <a:gd name="connsiteX18" fmla="*/ 11481927 w 12192001"/>
              <a:gd name="connsiteY18" fmla="*/ 609076 h 4815840"/>
              <a:gd name="connsiteX19" fmla="*/ 11481926 w 12192001"/>
              <a:gd name="connsiteY19" fmla="*/ 609076 h 4815840"/>
              <a:gd name="connsiteX20" fmla="*/ 11480356 w 12192001"/>
              <a:gd name="connsiteY20" fmla="*/ 524982 h 4815840"/>
              <a:gd name="connsiteX21" fmla="*/ 11479696 w 12192001"/>
              <a:gd name="connsiteY21" fmla="*/ 521721 h 4815840"/>
              <a:gd name="connsiteX22" fmla="*/ 11493943 w 12192001"/>
              <a:gd name="connsiteY22" fmla="*/ 500271 h 4815840"/>
              <a:gd name="connsiteX23" fmla="*/ 11501374 w 12192001"/>
              <a:gd name="connsiteY23" fmla="*/ 498774 h 4815840"/>
              <a:gd name="connsiteX24" fmla="*/ 11501350 w 12192001"/>
              <a:gd name="connsiteY24" fmla="*/ 498442 h 4815840"/>
              <a:gd name="connsiteX25" fmla="*/ 11528691 w 12192001"/>
              <a:gd name="connsiteY25" fmla="*/ 495886 h 4815840"/>
              <a:gd name="connsiteX26" fmla="*/ 11539182 w 12192001"/>
              <a:gd name="connsiteY26" fmla="*/ 495676 h 4815840"/>
              <a:gd name="connsiteX27" fmla="*/ 11539262 w 12192001"/>
              <a:gd name="connsiteY27" fmla="*/ 495660 h 4815840"/>
              <a:gd name="connsiteX28" fmla="*/ 11539328 w 12192001"/>
              <a:gd name="connsiteY28" fmla="*/ 495673 h 4815840"/>
              <a:gd name="connsiteX29" fmla="*/ 11540000 w 12192001"/>
              <a:gd name="connsiteY29" fmla="*/ 495660 h 4815840"/>
              <a:gd name="connsiteX30" fmla="*/ 11624371 w 12192001"/>
              <a:gd name="connsiteY30" fmla="*/ 349989 h 4815840"/>
              <a:gd name="connsiteX31" fmla="*/ 11412281 w 12192001"/>
              <a:gd name="connsiteY31" fmla="*/ 571943 h 4815840"/>
              <a:gd name="connsiteX32" fmla="*/ 11624371 w 12192001"/>
              <a:gd name="connsiteY32" fmla="*/ 793897 h 4815840"/>
              <a:gd name="connsiteX33" fmla="*/ 11836460 w 12192001"/>
              <a:gd name="connsiteY33" fmla="*/ 571943 h 4815840"/>
              <a:gd name="connsiteX34" fmla="*/ 11624371 w 12192001"/>
              <a:gd name="connsiteY34" fmla="*/ 349989 h 4815840"/>
              <a:gd name="connsiteX35" fmla="*/ 0 w 12192001"/>
              <a:gd name="connsiteY35" fmla="*/ 0 h 4815840"/>
              <a:gd name="connsiteX36" fmla="*/ 12192001 w 12192001"/>
              <a:gd name="connsiteY36" fmla="*/ 0 h 4815840"/>
              <a:gd name="connsiteX37" fmla="*/ 12192001 w 12192001"/>
              <a:gd name="connsiteY37" fmla="*/ 4815840 h 4815840"/>
              <a:gd name="connsiteX38" fmla="*/ 0 w 12192001"/>
              <a:gd name="connsiteY38" fmla="*/ 4815840 h 4815840"/>
              <a:gd name="connsiteX39" fmla="*/ 0 w 12192001"/>
              <a:gd name="connsiteY3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507578 w 12192001"/>
              <a:gd name="connsiteY14" fmla="*/ 641481 h 4815840"/>
              <a:gd name="connsiteX15" fmla="*/ 11481927 w 12192001"/>
              <a:gd name="connsiteY15" fmla="*/ 615325 h 4815840"/>
              <a:gd name="connsiteX16" fmla="*/ 11481927 w 12192001"/>
              <a:gd name="connsiteY16" fmla="*/ 611858 h 4815840"/>
              <a:gd name="connsiteX17" fmla="*/ 11481927 w 12192001"/>
              <a:gd name="connsiteY17" fmla="*/ 609076 h 4815840"/>
              <a:gd name="connsiteX18" fmla="*/ 11481926 w 12192001"/>
              <a:gd name="connsiteY18" fmla="*/ 609076 h 4815840"/>
              <a:gd name="connsiteX19" fmla="*/ 11480356 w 12192001"/>
              <a:gd name="connsiteY19" fmla="*/ 524982 h 4815840"/>
              <a:gd name="connsiteX20" fmla="*/ 11479696 w 12192001"/>
              <a:gd name="connsiteY20" fmla="*/ 521721 h 4815840"/>
              <a:gd name="connsiteX21" fmla="*/ 11493943 w 12192001"/>
              <a:gd name="connsiteY21" fmla="*/ 500271 h 4815840"/>
              <a:gd name="connsiteX22" fmla="*/ 11501374 w 12192001"/>
              <a:gd name="connsiteY22" fmla="*/ 498774 h 4815840"/>
              <a:gd name="connsiteX23" fmla="*/ 11501350 w 12192001"/>
              <a:gd name="connsiteY23" fmla="*/ 498442 h 4815840"/>
              <a:gd name="connsiteX24" fmla="*/ 11528691 w 12192001"/>
              <a:gd name="connsiteY24" fmla="*/ 495886 h 4815840"/>
              <a:gd name="connsiteX25" fmla="*/ 11539182 w 12192001"/>
              <a:gd name="connsiteY25" fmla="*/ 495676 h 4815840"/>
              <a:gd name="connsiteX26" fmla="*/ 11539262 w 12192001"/>
              <a:gd name="connsiteY26" fmla="*/ 495660 h 4815840"/>
              <a:gd name="connsiteX27" fmla="*/ 11539328 w 12192001"/>
              <a:gd name="connsiteY27" fmla="*/ 495673 h 4815840"/>
              <a:gd name="connsiteX28" fmla="*/ 11540000 w 12192001"/>
              <a:gd name="connsiteY28" fmla="*/ 495660 h 4815840"/>
              <a:gd name="connsiteX29" fmla="*/ 11624371 w 12192001"/>
              <a:gd name="connsiteY29" fmla="*/ 349989 h 4815840"/>
              <a:gd name="connsiteX30" fmla="*/ 11412281 w 12192001"/>
              <a:gd name="connsiteY30" fmla="*/ 571943 h 4815840"/>
              <a:gd name="connsiteX31" fmla="*/ 11624371 w 12192001"/>
              <a:gd name="connsiteY31" fmla="*/ 793897 h 4815840"/>
              <a:gd name="connsiteX32" fmla="*/ 11836460 w 12192001"/>
              <a:gd name="connsiteY32" fmla="*/ 571943 h 4815840"/>
              <a:gd name="connsiteX33" fmla="*/ 11624371 w 12192001"/>
              <a:gd name="connsiteY33" fmla="*/ 349989 h 4815840"/>
              <a:gd name="connsiteX34" fmla="*/ 0 w 12192001"/>
              <a:gd name="connsiteY34" fmla="*/ 0 h 4815840"/>
              <a:gd name="connsiteX35" fmla="*/ 12192001 w 12192001"/>
              <a:gd name="connsiteY35" fmla="*/ 0 h 4815840"/>
              <a:gd name="connsiteX36" fmla="*/ 12192001 w 12192001"/>
              <a:gd name="connsiteY36" fmla="*/ 4815840 h 4815840"/>
              <a:gd name="connsiteX37" fmla="*/ 0 w 12192001"/>
              <a:gd name="connsiteY37" fmla="*/ 4815840 h 4815840"/>
              <a:gd name="connsiteX38" fmla="*/ 0 w 12192001"/>
              <a:gd name="connsiteY3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507578 w 12192001"/>
              <a:gd name="connsiteY13" fmla="*/ 641481 h 4815840"/>
              <a:gd name="connsiteX14" fmla="*/ 11481927 w 12192001"/>
              <a:gd name="connsiteY14" fmla="*/ 615325 h 4815840"/>
              <a:gd name="connsiteX15" fmla="*/ 11481927 w 12192001"/>
              <a:gd name="connsiteY15" fmla="*/ 611858 h 4815840"/>
              <a:gd name="connsiteX16" fmla="*/ 11481927 w 12192001"/>
              <a:gd name="connsiteY16" fmla="*/ 609076 h 4815840"/>
              <a:gd name="connsiteX17" fmla="*/ 11481926 w 12192001"/>
              <a:gd name="connsiteY17" fmla="*/ 609076 h 4815840"/>
              <a:gd name="connsiteX18" fmla="*/ 11480356 w 12192001"/>
              <a:gd name="connsiteY18" fmla="*/ 524982 h 4815840"/>
              <a:gd name="connsiteX19" fmla="*/ 11479696 w 12192001"/>
              <a:gd name="connsiteY19" fmla="*/ 521721 h 4815840"/>
              <a:gd name="connsiteX20" fmla="*/ 11493943 w 12192001"/>
              <a:gd name="connsiteY20" fmla="*/ 500271 h 4815840"/>
              <a:gd name="connsiteX21" fmla="*/ 11501374 w 12192001"/>
              <a:gd name="connsiteY21" fmla="*/ 498774 h 4815840"/>
              <a:gd name="connsiteX22" fmla="*/ 11501350 w 12192001"/>
              <a:gd name="connsiteY22" fmla="*/ 498442 h 4815840"/>
              <a:gd name="connsiteX23" fmla="*/ 11528691 w 12192001"/>
              <a:gd name="connsiteY23" fmla="*/ 495886 h 4815840"/>
              <a:gd name="connsiteX24" fmla="*/ 11539182 w 12192001"/>
              <a:gd name="connsiteY24" fmla="*/ 495676 h 4815840"/>
              <a:gd name="connsiteX25" fmla="*/ 11539262 w 12192001"/>
              <a:gd name="connsiteY25" fmla="*/ 495660 h 4815840"/>
              <a:gd name="connsiteX26" fmla="*/ 11539328 w 12192001"/>
              <a:gd name="connsiteY26" fmla="*/ 495673 h 4815840"/>
              <a:gd name="connsiteX27" fmla="*/ 11540000 w 12192001"/>
              <a:gd name="connsiteY27" fmla="*/ 495660 h 4815840"/>
              <a:gd name="connsiteX28" fmla="*/ 11624371 w 12192001"/>
              <a:gd name="connsiteY28" fmla="*/ 349989 h 4815840"/>
              <a:gd name="connsiteX29" fmla="*/ 11412281 w 12192001"/>
              <a:gd name="connsiteY29" fmla="*/ 571943 h 4815840"/>
              <a:gd name="connsiteX30" fmla="*/ 11624371 w 12192001"/>
              <a:gd name="connsiteY30" fmla="*/ 793897 h 4815840"/>
              <a:gd name="connsiteX31" fmla="*/ 11836460 w 12192001"/>
              <a:gd name="connsiteY31" fmla="*/ 571943 h 4815840"/>
              <a:gd name="connsiteX32" fmla="*/ 11624371 w 12192001"/>
              <a:gd name="connsiteY32" fmla="*/ 349989 h 4815840"/>
              <a:gd name="connsiteX33" fmla="*/ 0 w 12192001"/>
              <a:gd name="connsiteY33" fmla="*/ 0 h 4815840"/>
              <a:gd name="connsiteX34" fmla="*/ 12192001 w 12192001"/>
              <a:gd name="connsiteY34" fmla="*/ 0 h 4815840"/>
              <a:gd name="connsiteX35" fmla="*/ 12192001 w 12192001"/>
              <a:gd name="connsiteY35" fmla="*/ 4815840 h 4815840"/>
              <a:gd name="connsiteX36" fmla="*/ 0 w 12192001"/>
              <a:gd name="connsiteY36" fmla="*/ 4815840 h 4815840"/>
              <a:gd name="connsiteX37" fmla="*/ 0 w 12192001"/>
              <a:gd name="connsiteY3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1926 w 12192001"/>
              <a:gd name="connsiteY16" fmla="*/ 609076 h 4815840"/>
              <a:gd name="connsiteX17" fmla="*/ 11480356 w 12192001"/>
              <a:gd name="connsiteY17" fmla="*/ 524982 h 4815840"/>
              <a:gd name="connsiteX18" fmla="*/ 11479696 w 12192001"/>
              <a:gd name="connsiteY18" fmla="*/ 521721 h 4815840"/>
              <a:gd name="connsiteX19" fmla="*/ 11493943 w 12192001"/>
              <a:gd name="connsiteY19" fmla="*/ 500271 h 4815840"/>
              <a:gd name="connsiteX20" fmla="*/ 11501374 w 12192001"/>
              <a:gd name="connsiteY20" fmla="*/ 498774 h 4815840"/>
              <a:gd name="connsiteX21" fmla="*/ 11501350 w 12192001"/>
              <a:gd name="connsiteY21" fmla="*/ 498442 h 4815840"/>
              <a:gd name="connsiteX22" fmla="*/ 11528691 w 12192001"/>
              <a:gd name="connsiteY22" fmla="*/ 495886 h 4815840"/>
              <a:gd name="connsiteX23" fmla="*/ 11539182 w 12192001"/>
              <a:gd name="connsiteY23" fmla="*/ 495676 h 4815840"/>
              <a:gd name="connsiteX24" fmla="*/ 11539262 w 12192001"/>
              <a:gd name="connsiteY24" fmla="*/ 495660 h 4815840"/>
              <a:gd name="connsiteX25" fmla="*/ 11539328 w 12192001"/>
              <a:gd name="connsiteY25" fmla="*/ 495673 h 4815840"/>
              <a:gd name="connsiteX26" fmla="*/ 11540000 w 12192001"/>
              <a:gd name="connsiteY26" fmla="*/ 495660 h 4815840"/>
              <a:gd name="connsiteX27" fmla="*/ 11624371 w 12192001"/>
              <a:gd name="connsiteY27" fmla="*/ 349989 h 4815840"/>
              <a:gd name="connsiteX28" fmla="*/ 11412281 w 12192001"/>
              <a:gd name="connsiteY28" fmla="*/ 571943 h 4815840"/>
              <a:gd name="connsiteX29" fmla="*/ 11624371 w 12192001"/>
              <a:gd name="connsiteY29" fmla="*/ 793897 h 4815840"/>
              <a:gd name="connsiteX30" fmla="*/ 11836460 w 12192001"/>
              <a:gd name="connsiteY30" fmla="*/ 571943 h 4815840"/>
              <a:gd name="connsiteX31" fmla="*/ 11624371 w 12192001"/>
              <a:gd name="connsiteY31" fmla="*/ 349989 h 4815840"/>
              <a:gd name="connsiteX32" fmla="*/ 0 w 12192001"/>
              <a:gd name="connsiteY32" fmla="*/ 0 h 4815840"/>
              <a:gd name="connsiteX33" fmla="*/ 12192001 w 12192001"/>
              <a:gd name="connsiteY33" fmla="*/ 0 h 4815840"/>
              <a:gd name="connsiteX34" fmla="*/ 12192001 w 12192001"/>
              <a:gd name="connsiteY34" fmla="*/ 4815840 h 4815840"/>
              <a:gd name="connsiteX35" fmla="*/ 0 w 12192001"/>
              <a:gd name="connsiteY35" fmla="*/ 4815840 h 4815840"/>
              <a:gd name="connsiteX36" fmla="*/ 0 w 12192001"/>
              <a:gd name="connsiteY3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0356 w 12192001"/>
              <a:gd name="connsiteY16" fmla="*/ 524982 h 4815840"/>
              <a:gd name="connsiteX17" fmla="*/ 11479696 w 12192001"/>
              <a:gd name="connsiteY17" fmla="*/ 521721 h 4815840"/>
              <a:gd name="connsiteX18" fmla="*/ 11493943 w 12192001"/>
              <a:gd name="connsiteY18" fmla="*/ 500271 h 4815840"/>
              <a:gd name="connsiteX19" fmla="*/ 11501374 w 12192001"/>
              <a:gd name="connsiteY19" fmla="*/ 498774 h 4815840"/>
              <a:gd name="connsiteX20" fmla="*/ 11501350 w 12192001"/>
              <a:gd name="connsiteY20" fmla="*/ 498442 h 4815840"/>
              <a:gd name="connsiteX21" fmla="*/ 11528691 w 12192001"/>
              <a:gd name="connsiteY21" fmla="*/ 495886 h 4815840"/>
              <a:gd name="connsiteX22" fmla="*/ 11539182 w 12192001"/>
              <a:gd name="connsiteY22" fmla="*/ 495676 h 4815840"/>
              <a:gd name="connsiteX23" fmla="*/ 11539262 w 12192001"/>
              <a:gd name="connsiteY23" fmla="*/ 495660 h 4815840"/>
              <a:gd name="connsiteX24" fmla="*/ 11539328 w 12192001"/>
              <a:gd name="connsiteY24" fmla="*/ 495673 h 4815840"/>
              <a:gd name="connsiteX25" fmla="*/ 11540000 w 12192001"/>
              <a:gd name="connsiteY25" fmla="*/ 495660 h 4815840"/>
              <a:gd name="connsiteX26" fmla="*/ 11624371 w 12192001"/>
              <a:gd name="connsiteY26" fmla="*/ 349989 h 4815840"/>
              <a:gd name="connsiteX27" fmla="*/ 11412281 w 12192001"/>
              <a:gd name="connsiteY27" fmla="*/ 571943 h 4815840"/>
              <a:gd name="connsiteX28" fmla="*/ 11624371 w 12192001"/>
              <a:gd name="connsiteY28" fmla="*/ 793897 h 4815840"/>
              <a:gd name="connsiteX29" fmla="*/ 11836460 w 12192001"/>
              <a:gd name="connsiteY29" fmla="*/ 571943 h 4815840"/>
              <a:gd name="connsiteX30" fmla="*/ 11624371 w 12192001"/>
              <a:gd name="connsiteY30" fmla="*/ 349989 h 4815840"/>
              <a:gd name="connsiteX31" fmla="*/ 0 w 12192001"/>
              <a:gd name="connsiteY31" fmla="*/ 0 h 4815840"/>
              <a:gd name="connsiteX32" fmla="*/ 12192001 w 12192001"/>
              <a:gd name="connsiteY32" fmla="*/ 0 h 4815840"/>
              <a:gd name="connsiteX33" fmla="*/ 12192001 w 12192001"/>
              <a:gd name="connsiteY33" fmla="*/ 4815840 h 4815840"/>
              <a:gd name="connsiteX34" fmla="*/ 0 w 12192001"/>
              <a:gd name="connsiteY34" fmla="*/ 4815840 h 4815840"/>
              <a:gd name="connsiteX35" fmla="*/ 0 w 12192001"/>
              <a:gd name="connsiteY3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1927 w 12192001"/>
              <a:gd name="connsiteY14" fmla="*/ 609076 h 4815840"/>
              <a:gd name="connsiteX15" fmla="*/ 11480356 w 12192001"/>
              <a:gd name="connsiteY15" fmla="*/ 524982 h 4815840"/>
              <a:gd name="connsiteX16" fmla="*/ 11479696 w 12192001"/>
              <a:gd name="connsiteY16" fmla="*/ 521721 h 4815840"/>
              <a:gd name="connsiteX17" fmla="*/ 11493943 w 12192001"/>
              <a:gd name="connsiteY17" fmla="*/ 500271 h 4815840"/>
              <a:gd name="connsiteX18" fmla="*/ 11501374 w 12192001"/>
              <a:gd name="connsiteY18" fmla="*/ 498774 h 4815840"/>
              <a:gd name="connsiteX19" fmla="*/ 11501350 w 12192001"/>
              <a:gd name="connsiteY19" fmla="*/ 498442 h 4815840"/>
              <a:gd name="connsiteX20" fmla="*/ 11528691 w 12192001"/>
              <a:gd name="connsiteY20" fmla="*/ 495886 h 4815840"/>
              <a:gd name="connsiteX21" fmla="*/ 11539182 w 12192001"/>
              <a:gd name="connsiteY21" fmla="*/ 495676 h 4815840"/>
              <a:gd name="connsiteX22" fmla="*/ 11539262 w 12192001"/>
              <a:gd name="connsiteY22" fmla="*/ 495660 h 4815840"/>
              <a:gd name="connsiteX23" fmla="*/ 11539328 w 12192001"/>
              <a:gd name="connsiteY23" fmla="*/ 495673 h 4815840"/>
              <a:gd name="connsiteX24" fmla="*/ 11540000 w 12192001"/>
              <a:gd name="connsiteY24" fmla="*/ 495660 h 4815840"/>
              <a:gd name="connsiteX25" fmla="*/ 11624371 w 12192001"/>
              <a:gd name="connsiteY25" fmla="*/ 349989 h 4815840"/>
              <a:gd name="connsiteX26" fmla="*/ 11412281 w 12192001"/>
              <a:gd name="connsiteY26" fmla="*/ 571943 h 4815840"/>
              <a:gd name="connsiteX27" fmla="*/ 11624371 w 12192001"/>
              <a:gd name="connsiteY27" fmla="*/ 793897 h 4815840"/>
              <a:gd name="connsiteX28" fmla="*/ 11836460 w 12192001"/>
              <a:gd name="connsiteY28" fmla="*/ 571943 h 4815840"/>
              <a:gd name="connsiteX29" fmla="*/ 11624371 w 12192001"/>
              <a:gd name="connsiteY29" fmla="*/ 349989 h 4815840"/>
              <a:gd name="connsiteX30" fmla="*/ 0 w 12192001"/>
              <a:gd name="connsiteY30" fmla="*/ 0 h 4815840"/>
              <a:gd name="connsiteX31" fmla="*/ 12192001 w 12192001"/>
              <a:gd name="connsiteY31" fmla="*/ 0 h 4815840"/>
              <a:gd name="connsiteX32" fmla="*/ 12192001 w 12192001"/>
              <a:gd name="connsiteY32" fmla="*/ 4815840 h 4815840"/>
              <a:gd name="connsiteX33" fmla="*/ 0 w 12192001"/>
              <a:gd name="connsiteY33" fmla="*/ 4815840 h 4815840"/>
              <a:gd name="connsiteX34" fmla="*/ 0 w 12192001"/>
              <a:gd name="connsiteY3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0356 w 12192001"/>
              <a:gd name="connsiteY14" fmla="*/ 524982 h 4815840"/>
              <a:gd name="connsiteX15" fmla="*/ 11479696 w 12192001"/>
              <a:gd name="connsiteY15" fmla="*/ 521721 h 4815840"/>
              <a:gd name="connsiteX16" fmla="*/ 11493943 w 12192001"/>
              <a:gd name="connsiteY16" fmla="*/ 500271 h 4815840"/>
              <a:gd name="connsiteX17" fmla="*/ 11501374 w 12192001"/>
              <a:gd name="connsiteY17" fmla="*/ 498774 h 4815840"/>
              <a:gd name="connsiteX18" fmla="*/ 11501350 w 12192001"/>
              <a:gd name="connsiteY18" fmla="*/ 498442 h 4815840"/>
              <a:gd name="connsiteX19" fmla="*/ 11528691 w 12192001"/>
              <a:gd name="connsiteY19" fmla="*/ 495886 h 4815840"/>
              <a:gd name="connsiteX20" fmla="*/ 11539182 w 12192001"/>
              <a:gd name="connsiteY20" fmla="*/ 495676 h 4815840"/>
              <a:gd name="connsiteX21" fmla="*/ 11539262 w 12192001"/>
              <a:gd name="connsiteY21" fmla="*/ 495660 h 4815840"/>
              <a:gd name="connsiteX22" fmla="*/ 11539328 w 12192001"/>
              <a:gd name="connsiteY22" fmla="*/ 495673 h 4815840"/>
              <a:gd name="connsiteX23" fmla="*/ 11540000 w 12192001"/>
              <a:gd name="connsiteY23" fmla="*/ 495660 h 4815840"/>
              <a:gd name="connsiteX24" fmla="*/ 11624371 w 12192001"/>
              <a:gd name="connsiteY24" fmla="*/ 349989 h 4815840"/>
              <a:gd name="connsiteX25" fmla="*/ 11412281 w 12192001"/>
              <a:gd name="connsiteY25" fmla="*/ 571943 h 4815840"/>
              <a:gd name="connsiteX26" fmla="*/ 11624371 w 12192001"/>
              <a:gd name="connsiteY26" fmla="*/ 793897 h 4815840"/>
              <a:gd name="connsiteX27" fmla="*/ 11836460 w 12192001"/>
              <a:gd name="connsiteY27" fmla="*/ 571943 h 4815840"/>
              <a:gd name="connsiteX28" fmla="*/ 11624371 w 12192001"/>
              <a:gd name="connsiteY28" fmla="*/ 349989 h 4815840"/>
              <a:gd name="connsiteX29" fmla="*/ 0 w 12192001"/>
              <a:gd name="connsiteY29" fmla="*/ 0 h 4815840"/>
              <a:gd name="connsiteX30" fmla="*/ 12192001 w 12192001"/>
              <a:gd name="connsiteY30" fmla="*/ 0 h 4815840"/>
              <a:gd name="connsiteX31" fmla="*/ 12192001 w 12192001"/>
              <a:gd name="connsiteY31" fmla="*/ 4815840 h 4815840"/>
              <a:gd name="connsiteX32" fmla="*/ 0 w 12192001"/>
              <a:gd name="connsiteY32" fmla="*/ 4815840 h 4815840"/>
              <a:gd name="connsiteX33" fmla="*/ 0 w 12192001"/>
              <a:gd name="connsiteY3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0356 w 12192001"/>
              <a:gd name="connsiteY13" fmla="*/ 524982 h 4815840"/>
              <a:gd name="connsiteX14" fmla="*/ 11479696 w 12192001"/>
              <a:gd name="connsiteY14" fmla="*/ 521721 h 4815840"/>
              <a:gd name="connsiteX15" fmla="*/ 11493943 w 12192001"/>
              <a:gd name="connsiteY15" fmla="*/ 500271 h 4815840"/>
              <a:gd name="connsiteX16" fmla="*/ 11501374 w 12192001"/>
              <a:gd name="connsiteY16" fmla="*/ 498774 h 4815840"/>
              <a:gd name="connsiteX17" fmla="*/ 11501350 w 12192001"/>
              <a:gd name="connsiteY17" fmla="*/ 498442 h 4815840"/>
              <a:gd name="connsiteX18" fmla="*/ 11528691 w 12192001"/>
              <a:gd name="connsiteY18" fmla="*/ 495886 h 4815840"/>
              <a:gd name="connsiteX19" fmla="*/ 11539182 w 12192001"/>
              <a:gd name="connsiteY19" fmla="*/ 495676 h 4815840"/>
              <a:gd name="connsiteX20" fmla="*/ 11539262 w 12192001"/>
              <a:gd name="connsiteY20" fmla="*/ 495660 h 4815840"/>
              <a:gd name="connsiteX21" fmla="*/ 11539328 w 12192001"/>
              <a:gd name="connsiteY21" fmla="*/ 495673 h 4815840"/>
              <a:gd name="connsiteX22" fmla="*/ 11540000 w 12192001"/>
              <a:gd name="connsiteY22" fmla="*/ 495660 h 4815840"/>
              <a:gd name="connsiteX23" fmla="*/ 11624371 w 12192001"/>
              <a:gd name="connsiteY23" fmla="*/ 349989 h 4815840"/>
              <a:gd name="connsiteX24" fmla="*/ 11412281 w 12192001"/>
              <a:gd name="connsiteY24" fmla="*/ 571943 h 4815840"/>
              <a:gd name="connsiteX25" fmla="*/ 11624371 w 12192001"/>
              <a:gd name="connsiteY25" fmla="*/ 793897 h 4815840"/>
              <a:gd name="connsiteX26" fmla="*/ 11836460 w 12192001"/>
              <a:gd name="connsiteY26" fmla="*/ 571943 h 4815840"/>
              <a:gd name="connsiteX27" fmla="*/ 11624371 w 12192001"/>
              <a:gd name="connsiteY27" fmla="*/ 349989 h 4815840"/>
              <a:gd name="connsiteX28" fmla="*/ 0 w 12192001"/>
              <a:gd name="connsiteY28" fmla="*/ 0 h 4815840"/>
              <a:gd name="connsiteX29" fmla="*/ 12192001 w 12192001"/>
              <a:gd name="connsiteY29" fmla="*/ 0 h 4815840"/>
              <a:gd name="connsiteX30" fmla="*/ 12192001 w 12192001"/>
              <a:gd name="connsiteY30" fmla="*/ 4815840 h 4815840"/>
              <a:gd name="connsiteX31" fmla="*/ 0 w 12192001"/>
              <a:gd name="connsiteY31" fmla="*/ 4815840 h 4815840"/>
              <a:gd name="connsiteX32" fmla="*/ 0 w 12192001"/>
              <a:gd name="connsiteY3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1927 w 12192001"/>
              <a:gd name="connsiteY11" fmla="*/ 615325 h 4815840"/>
              <a:gd name="connsiteX12" fmla="*/ 11480356 w 12192001"/>
              <a:gd name="connsiteY12" fmla="*/ 524982 h 4815840"/>
              <a:gd name="connsiteX13" fmla="*/ 11479696 w 12192001"/>
              <a:gd name="connsiteY13" fmla="*/ 521721 h 4815840"/>
              <a:gd name="connsiteX14" fmla="*/ 11493943 w 12192001"/>
              <a:gd name="connsiteY14" fmla="*/ 500271 h 4815840"/>
              <a:gd name="connsiteX15" fmla="*/ 11501374 w 12192001"/>
              <a:gd name="connsiteY15" fmla="*/ 498774 h 4815840"/>
              <a:gd name="connsiteX16" fmla="*/ 11501350 w 12192001"/>
              <a:gd name="connsiteY16" fmla="*/ 498442 h 4815840"/>
              <a:gd name="connsiteX17" fmla="*/ 11528691 w 12192001"/>
              <a:gd name="connsiteY17" fmla="*/ 495886 h 4815840"/>
              <a:gd name="connsiteX18" fmla="*/ 11539182 w 12192001"/>
              <a:gd name="connsiteY18" fmla="*/ 495676 h 4815840"/>
              <a:gd name="connsiteX19" fmla="*/ 11539262 w 12192001"/>
              <a:gd name="connsiteY19" fmla="*/ 495660 h 4815840"/>
              <a:gd name="connsiteX20" fmla="*/ 11539328 w 12192001"/>
              <a:gd name="connsiteY20" fmla="*/ 495673 h 4815840"/>
              <a:gd name="connsiteX21" fmla="*/ 11540000 w 12192001"/>
              <a:gd name="connsiteY21" fmla="*/ 495660 h 4815840"/>
              <a:gd name="connsiteX22" fmla="*/ 11624371 w 12192001"/>
              <a:gd name="connsiteY22" fmla="*/ 349989 h 4815840"/>
              <a:gd name="connsiteX23" fmla="*/ 11412281 w 12192001"/>
              <a:gd name="connsiteY23" fmla="*/ 571943 h 4815840"/>
              <a:gd name="connsiteX24" fmla="*/ 11624371 w 12192001"/>
              <a:gd name="connsiteY24" fmla="*/ 793897 h 4815840"/>
              <a:gd name="connsiteX25" fmla="*/ 11836460 w 12192001"/>
              <a:gd name="connsiteY25" fmla="*/ 571943 h 4815840"/>
              <a:gd name="connsiteX26" fmla="*/ 11624371 w 12192001"/>
              <a:gd name="connsiteY26" fmla="*/ 349989 h 4815840"/>
              <a:gd name="connsiteX27" fmla="*/ 0 w 12192001"/>
              <a:gd name="connsiteY27" fmla="*/ 0 h 4815840"/>
              <a:gd name="connsiteX28" fmla="*/ 12192001 w 12192001"/>
              <a:gd name="connsiteY28" fmla="*/ 0 h 4815840"/>
              <a:gd name="connsiteX29" fmla="*/ 12192001 w 12192001"/>
              <a:gd name="connsiteY29" fmla="*/ 4815840 h 4815840"/>
              <a:gd name="connsiteX30" fmla="*/ 0 w 12192001"/>
              <a:gd name="connsiteY30" fmla="*/ 4815840 h 4815840"/>
              <a:gd name="connsiteX31" fmla="*/ 0 w 12192001"/>
              <a:gd name="connsiteY3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0356 w 12192001"/>
              <a:gd name="connsiteY11" fmla="*/ 524982 h 4815840"/>
              <a:gd name="connsiteX12" fmla="*/ 11479696 w 12192001"/>
              <a:gd name="connsiteY12" fmla="*/ 521721 h 4815840"/>
              <a:gd name="connsiteX13" fmla="*/ 11493943 w 12192001"/>
              <a:gd name="connsiteY13" fmla="*/ 500271 h 4815840"/>
              <a:gd name="connsiteX14" fmla="*/ 11501374 w 12192001"/>
              <a:gd name="connsiteY14" fmla="*/ 498774 h 4815840"/>
              <a:gd name="connsiteX15" fmla="*/ 11501350 w 12192001"/>
              <a:gd name="connsiteY15" fmla="*/ 498442 h 4815840"/>
              <a:gd name="connsiteX16" fmla="*/ 11528691 w 12192001"/>
              <a:gd name="connsiteY16" fmla="*/ 495886 h 4815840"/>
              <a:gd name="connsiteX17" fmla="*/ 11539182 w 12192001"/>
              <a:gd name="connsiteY17" fmla="*/ 495676 h 4815840"/>
              <a:gd name="connsiteX18" fmla="*/ 11539262 w 12192001"/>
              <a:gd name="connsiteY18" fmla="*/ 495660 h 4815840"/>
              <a:gd name="connsiteX19" fmla="*/ 11539328 w 12192001"/>
              <a:gd name="connsiteY19" fmla="*/ 495673 h 4815840"/>
              <a:gd name="connsiteX20" fmla="*/ 11540000 w 12192001"/>
              <a:gd name="connsiteY20" fmla="*/ 495660 h 4815840"/>
              <a:gd name="connsiteX21" fmla="*/ 11624371 w 12192001"/>
              <a:gd name="connsiteY21" fmla="*/ 349989 h 4815840"/>
              <a:gd name="connsiteX22" fmla="*/ 11412281 w 12192001"/>
              <a:gd name="connsiteY22" fmla="*/ 571943 h 4815840"/>
              <a:gd name="connsiteX23" fmla="*/ 11624371 w 12192001"/>
              <a:gd name="connsiteY23" fmla="*/ 793897 h 4815840"/>
              <a:gd name="connsiteX24" fmla="*/ 11836460 w 12192001"/>
              <a:gd name="connsiteY24" fmla="*/ 571943 h 4815840"/>
              <a:gd name="connsiteX25" fmla="*/ 11624371 w 12192001"/>
              <a:gd name="connsiteY25" fmla="*/ 349989 h 4815840"/>
              <a:gd name="connsiteX26" fmla="*/ 0 w 12192001"/>
              <a:gd name="connsiteY26" fmla="*/ 0 h 4815840"/>
              <a:gd name="connsiteX27" fmla="*/ 12192001 w 12192001"/>
              <a:gd name="connsiteY27" fmla="*/ 0 h 4815840"/>
              <a:gd name="connsiteX28" fmla="*/ 12192001 w 12192001"/>
              <a:gd name="connsiteY28" fmla="*/ 4815840 h 4815840"/>
              <a:gd name="connsiteX29" fmla="*/ 0 w 12192001"/>
              <a:gd name="connsiteY29" fmla="*/ 4815840 h 4815840"/>
              <a:gd name="connsiteX30" fmla="*/ 0 w 12192001"/>
              <a:gd name="connsiteY3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480356 w 12192001"/>
              <a:gd name="connsiteY10" fmla="*/ 524982 h 4815840"/>
              <a:gd name="connsiteX11" fmla="*/ 11479696 w 12192001"/>
              <a:gd name="connsiteY11" fmla="*/ 521721 h 4815840"/>
              <a:gd name="connsiteX12" fmla="*/ 11493943 w 12192001"/>
              <a:gd name="connsiteY12" fmla="*/ 500271 h 4815840"/>
              <a:gd name="connsiteX13" fmla="*/ 11501374 w 12192001"/>
              <a:gd name="connsiteY13" fmla="*/ 498774 h 4815840"/>
              <a:gd name="connsiteX14" fmla="*/ 11501350 w 12192001"/>
              <a:gd name="connsiteY14" fmla="*/ 498442 h 4815840"/>
              <a:gd name="connsiteX15" fmla="*/ 11528691 w 12192001"/>
              <a:gd name="connsiteY15" fmla="*/ 495886 h 4815840"/>
              <a:gd name="connsiteX16" fmla="*/ 11539182 w 12192001"/>
              <a:gd name="connsiteY16" fmla="*/ 495676 h 4815840"/>
              <a:gd name="connsiteX17" fmla="*/ 11539262 w 12192001"/>
              <a:gd name="connsiteY17" fmla="*/ 495660 h 4815840"/>
              <a:gd name="connsiteX18" fmla="*/ 11539328 w 12192001"/>
              <a:gd name="connsiteY18" fmla="*/ 495673 h 4815840"/>
              <a:gd name="connsiteX19" fmla="*/ 11540000 w 12192001"/>
              <a:gd name="connsiteY19" fmla="*/ 495660 h 4815840"/>
              <a:gd name="connsiteX20" fmla="*/ 11624371 w 12192001"/>
              <a:gd name="connsiteY20" fmla="*/ 349989 h 4815840"/>
              <a:gd name="connsiteX21" fmla="*/ 11412281 w 12192001"/>
              <a:gd name="connsiteY21" fmla="*/ 571943 h 4815840"/>
              <a:gd name="connsiteX22" fmla="*/ 11624371 w 12192001"/>
              <a:gd name="connsiteY22" fmla="*/ 793897 h 4815840"/>
              <a:gd name="connsiteX23" fmla="*/ 11836460 w 12192001"/>
              <a:gd name="connsiteY23" fmla="*/ 571943 h 4815840"/>
              <a:gd name="connsiteX24" fmla="*/ 11624371 w 12192001"/>
              <a:gd name="connsiteY24" fmla="*/ 349989 h 4815840"/>
              <a:gd name="connsiteX25" fmla="*/ 0 w 12192001"/>
              <a:gd name="connsiteY25" fmla="*/ 0 h 4815840"/>
              <a:gd name="connsiteX26" fmla="*/ 12192001 w 12192001"/>
              <a:gd name="connsiteY26" fmla="*/ 0 h 4815840"/>
              <a:gd name="connsiteX27" fmla="*/ 12192001 w 12192001"/>
              <a:gd name="connsiteY27" fmla="*/ 4815840 h 4815840"/>
              <a:gd name="connsiteX28" fmla="*/ 0 w 12192001"/>
              <a:gd name="connsiteY28" fmla="*/ 4815840 h 4815840"/>
              <a:gd name="connsiteX29" fmla="*/ 0 w 12192001"/>
              <a:gd name="connsiteY2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540000 w 12192001"/>
              <a:gd name="connsiteY18" fmla="*/ 495660 h 4815840"/>
              <a:gd name="connsiteX19" fmla="*/ 11624371 w 12192001"/>
              <a:gd name="connsiteY19" fmla="*/ 349989 h 4815840"/>
              <a:gd name="connsiteX20" fmla="*/ 11412281 w 12192001"/>
              <a:gd name="connsiteY20" fmla="*/ 571943 h 4815840"/>
              <a:gd name="connsiteX21" fmla="*/ 11624371 w 12192001"/>
              <a:gd name="connsiteY21" fmla="*/ 793897 h 4815840"/>
              <a:gd name="connsiteX22" fmla="*/ 11836460 w 12192001"/>
              <a:gd name="connsiteY22" fmla="*/ 571943 h 4815840"/>
              <a:gd name="connsiteX23" fmla="*/ 11624371 w 12192001"/>
              <a:gd name="connsiteY23" fmla="*/ 349989 h 4815840"/>
              <a:gd name="connsiteX24" fmla="*/ 0 w 12192001"/>
              <a:gd name="connsiteY24" fmla="*/ 0 h 4815840"/>
              <a:gd name="connsiteX25" fmla="*/ 12192001 w 12192001"/>
              <a:gd name="connsiteY25" fmla="*/ 0 h 4815840"/>
              <a:gd name="connsiteX26" fmla="*/ 12192001 w 12192001"/>
              <a:gd name="connsiteY26" fmla="*/ 4815840 h 4815840"/>
              <a:gd name="connsiteX27" fmla="*/ 0 w 12192001"/>
              <a:gd name="connsiteY27" fmla="*/ 4815840 h 4815840"/>
              <a:gd name="connsiteX28" fmla="*/ 0 w 12192001"/>
              <a:gd name="connsiteY28" fmla="*/ 0 h 4815840"/>
              <a:gd name="connsiteX0" fmla="*/ 11539328 w 12192001"/>
              <a:gd name="connsiteY0" fmla="*/ 495673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624371 w 12192001"/>
              <a:gd name="connsiteY18" fmla="*/ 349989 h 4815840"/>
              <a:gd name="connsiteX19" fmla="*/ 11412281 w 12192001"/>
              <a:gd name="connsiteY19" fmla="*/ 571943 h 4815840"/>
              <a:gd name="connsiteX20" fmla="*/ 11624371 w 12192001"/>
              <a:gd name="connsiteY20" fmla="*/ 793897 h 4815840"/>
              <a:gd name="connsiteX21" fmla="*/ 11836460 w 12192001"/>
              <a:gd name="connsiteY21" fmla="*/ 571943 h 4815840"/>
              <a:gd name="connsiteX22" fmla="*/ 11624371 w 12192001"/>
              <a:gd name="connsiteY22" fmla="*/ 349989 h 4815840"/>
              <a:gd name="connsiteX23" fmla="*/ 0 w 12192001"/>
              <a:gd name="connsiteY23" fmla="*/ 0 h 4815840"/>
              <a:gd name="connsiteX24" fmla="*/ 12192001 w 12192001"/>
              <a:gd name="connsiteY24" fmla="*/ 0 h 4815840"/>
              <a:gd name="connsiteX25" fmla="*/ 12192001 w 12192001"/>
              <a:gd name="connsiteY25" fmla="*/ 4815840 h 4815840"/>
              <a:gd name="connsiteX26" fmla="*/ 0 w 12192001"/>
              <a:gd name="connsiteY26" fmla="*/ 4815840 h 4815840"/>
              <a:gd name="connsiteX27" fmla="*/ 0 w 12192001"/>
              <a:gd name="connsiteY27" fmla="*/ 0 h 4815840"/>
              <a:gd name="connsiteX0" fmla="*/ 11539262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624371 w 12192001"/>
              <a:gd name="connsiteY17" fmla="*/ 349989 h 4815840"/>
              <a:gd name="connsiteX18" fmla="*/ 11412281 w 12192001"/>
              <a:gd name="connsiteY18" fmla="*/ 571943 h 4815840"/>
              <a:gd name="connsiteX19" fmla="*/ 11624371 w 12192001"/>
              <a:gd name="connsiteY19" fmla="*/ 793897 h 4815840"/>
              <a:gd name="connsiteX20" fmla="*/ 11836460 w 12192001"/>
              <a:gd name="connsiteY20" fmla="*/ 571943 h 4815840"/>
              <a:gd name="connsiteX21" fmla="*/ 11624371 w 12192001"/>
              <a:gd name="connsiteY21" fmla="*/ 349989 h 4815840"/>
              <a:gd name="connsiteX22" fmla="*/ 0 w 12192001"/>
              <a:gd name="connsiteY22" fmla="*/ 0 h 4815840"/>
              <a:gd name="connsiteX23" fmla="*/ 12192001 w 12192001"/>
              <a:gd name="connsiteY23" fmla="*/ 0 h 4815840"/>
              <a:gd name="connsiteX24" fmla="*/ 12192001 w 12192001"/>
              <a:gd name="connsiteY24" fmla="*/ 4815840 h 4815840"/>
              <a:gd name="connsiteX25" fmla="*/ 0 w 12192001"/>
              <a:gd name="connsiteY25" fmla="*/ 4815840 h 4815840"/>
              <a:gd name="connsiteX26" fmla="*/ 0 w 12192001"/>
              <a:gd name="connsiteY26" fmla="*/ 0 h 4815840"/>
              <a:gd name="connsiteX0" fmla="*/ 11539182 w 12192001"/>
              <a:gd name="connsiteY0" fmla="*/ 49567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624371 w 12192001"/>
              <a:gd name="connsiteY16" fmla="*/ 349989 h 4815840"/>
              <a:gd name="connsiteX17" fmla="*/ 11412281 w 12192001"/>
              <a:gd name="connsiteY17" fmla="*/ 571943 h 4815840"/>
              <a:gd name="connsiteX18" fmla="*/ 11624371 w 12192001"/>
              <a:gd name="connsiteY18" fmla="*/ 793897 h 4815840"/>
              <a:gd name="connsiteX19" fmla="*/ 11836460 w 12192001"/>
              <a:gd name="connsiteY19" fmla="*/ 571943 h 4815840"/>
              <a:gd name="connsiteX20" fmla="*/ 11624371 w 12192001"/>
              <a:gd name="connsiteY20" fmla="*/ 349989 h 4815840"/>
              <a:gd name="connsiteX21" fmla="*/ 0 w 12192001"/>
              <a:gd name="connsiteY21" fmla="*/ 0 h 4815840"/>
              <a:gd name="connsiteX22" fmla="*/ 12192001 w 12192001"/>
              <a:gd name="connsiteY22" fmla="*/ 0 h 4815840"/>
              <a:gd name="connsiteX23" fmla="*/ 12192001 w 12192001"/>
              <a:gd name="connsiteY23" fmla="*/ 4815840 h 4815840"/>
              <a:gd name="connsiteX24" fmla="*/ 0 w 12192001"/>
              <a:gd name="connsiteY24" fmla="*/ 4815840 h 4815840"/>
              <a:gd name="connsiteX25" fmla="*/ 0 w 12192001"/>
              <a:gd name="connsiteY25" fmla="*/ 0 h 4815840"/>
              <a:gd name="connsiteX0" fmla="*/ 11528691 w 12192001"/>
              <a:gd name="connsiteY0" fmla="*/ 49588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624371 w 12192001"/>
              <a:gd name="connsiteY15" fmla="*/ 349989 h 4815840"/>
              <a:gd name="connsiteX16" fmla="*/ 11412281 w 12192001"/>
              <a:gd name="connsiteY16" fmla="*/ 571943 h 4815840"/>
              <a:gd name="connsiteX17" fmla="*/ 11624371 w 12192001"/>
              <a:gd name="connsiteY17" fmla="*/ 793897 h 4815840"/>
              <a:gd name="connsiteX18" fmla="*/ 11836460 w 12192001"/>
              <a:gd name="connsiteY18" fmla="*/ 571943 h 4815840"/>
              <a:gd name="connsiteX19" fmla="*/ 11624371 w 12192001"/>
              <a:gd name="connsiteY19" fmla="*/ 349989 h 4815840"/>
              <a:gd name="connsiteX20" fmla="*/ 0 w 12192001"/>
              <a:gd name="connsiteY20" fmla="*/ 0 h 4815840"/>
              <a:gd name="connsiteX21" fmla="*/ 12192001 w 12192001"/>
              <a:gd name="connsiteY21" fmla="*/ 0 h 4815840"/>
              <a:gd name="connsiteX22" fmla="*/ 12192001 w 12192001"/>
              <a:gd name="connsiteY22" fmla="*/ 4815840 h 4815840"/>
              <a:gd name="connsiteX23" fmla="*/ 0 w 12192001"/>
              <a:gd name="connsiteY23" fmla="*/ 4815840 h 4815840"/>
              <a:gd name="connsiteX24" fmla="*/ 0 w 12192001"/>
              <a:gd name="connsiteY24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624371 w 12192001"/>
              <a:gd name="connsiteY14" fmla="*/ 349989 h 4815840"/>
              <a:gd name="connsiteX15" fmla="*/ 11412281 w 12192001"/>
              <a:gd name="connsiteY15" fmla="*/ 571943 h 4815840"/>
              <a:gd name="connsiteX16" fmla="*/ 11624371 w 12192001"/>
              <a:gd name="connsiteY16" fmla="*/ 793897 h 4815840"/>
              <a:gd name="connsiteX17" fmla="*/ 11836460 w 12192001"/>
              <a:gd name="connsiteY17" fmla="*/ 571943 h 4815840"/>
              <a:gd name="connsiteX18" fmla="*/ 11624371 w 12192001"/>
              <a:gd name="connsiteY18" fmla="*/ 349989 h 4815840"/>
              <a:gd name="connsiteX19" fmla="*/ 0 w 12192001"/>
              <a:gd name="connsiteY19" fmla="*/ 0 h 4815840"/>
              <a:gd name="connsiteX20" fmla="*/ 12192001 w 12192001"/>
              <a:gd name="connsiteY20" fmla="*/ 0 h 4815840"/>
              <a:gd name="connsiteX21" fmla="*/ 12192001 w 12192001"/>
              <a:gd name="connsiteY21" fmla="*/ 4815840 h 4815840"/>
              <a:gd name="connsiteX22" fmla="*/ 0 w 12192001"/>
              <a:gd name="connsiteY22" fmla="*/ 4815840 h 4815840"/>
              <a:gd name="connsiteX23" fmla="*/ 0 w 12192001"/>
              <a:gd name="connsiteY23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480356 w 12192001"/>
              <a:gd name="connsiteY8" fmla="*/ 524982 h 4815840"/>
              <a:gd name="connsiteX9" fmla="*/ 11479696 w 12192001"/>
              <a:gd name="connsiteY9" fmla="*/ 521721 h 4815840"/>
              <a:gd name="connsiteX10" fmla="*/ 11493943 w 12192001"/>
              <a:gd name="connsiteY10" fmla="*/ 500271 h 4815840"/>
              <a:gd name="connsiteX11" fmla="*/ 11501374 w 12192001"/>
              <a:gd name="connsiteY11" fmla="*/ 498774 h 4815840"/>
              <a:gd name="connsiteX12" fmla="*/ 11501350 w 12192001"/>
              <a:gd name="connsiteY12" fmla="*/ 498442 h 4815840"/>
              <a:gd name="connsiteX13" fmla="*/ 11624371 w 12192001"/>
              <a:gd name="connsiteY13" fmla="*/ 349989 h 4815840"/>
              <a:gd name="connsiteX14" fmla="*/ 11412281 w 12192001"/>
              <a:gd name="connsiteY14" fmla="*/ 571943 h 4815840"/>
              <a:gd name="connsiteX15" fmla="*/ 11624371 w 12192001"/>
              <a:gd name="connsiteY15" fmla="*/ 793897 h 4815840"/>
              <a:gd name="connsiteX16" fmla="*/ 11836460 w 12192001"/>
              <a:gd name="connsiteY16" fmla="*/ 571943 h 4815840"/>
              <a:gd name="connsiteX17" fmla="*/ 11624371 w 12192001"/>
              <a:gd name="connsiteY17" fmla="*/ 349989 h 4815840"/>
              <a:gd name="connsiteX18" fmla="*/ 0 w 12192001"/>
              <a:gd name="connsiteY18" fmla="*/ 0 h 4815840"/>
              <a:gd name="connsiteX19" fmla="*/ 12192001 w 12192001"/>
              <a:gd name="connsiteY19" fmla="*/ 0 h 4815840"/>
              <a:gd name="connsiteX20" fmla="*/ 12192001 w 12192001"/>
              <a:gd name="connsiteY20" fmla="*/ 4815840 h 4815840"/>
              <a:gd name="connsiteX21" fmla="*/ 0 w 12192001"/>
              <a:gd name="connsiteY21" fmla="*/ 4815840 h 4815840"/>
              <a:gd name="connsiteX22" fmla="*/ 0 w 12192001"/>
              <a:gd name="connsiteY22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480356 w 12192001"/>
              <a:gd name="connsiteY7" fmla="*/ 524982 h 4815840"/>
              <a:gd name="connsiteX8" fmla="*/ 11479696 w 12192001"/>
              <a:gd name="connsiteY8" fmla="*/ 521721 h 4815840"/>
              <a:gd name="connsiteX9" fmla="*/ 11493943 w 12192001"/>
              <a:gd name="connsiteY9" fmla="*/ 500271 h 4815840"/>
              <a:gd name="connsiteX10" fmla="*/ 11501374 w 12192001"/>
              <a:gd name="connsiteY10" fmla="*/ 498774 h 4815840"/>
              <a:gd name="connsiteX11" fmla="*/ 11501350 w 12192001"/>
              <a:gd name="connsiteY11" fmla="*/ 498442 h 4815840"/>
              <a:gd name="connsiteX12" fmla="*/ 11624371 w 12192001"/>
              <a:gd name="connsiteY12" fmla="*/ 349989 h 4815840"/>
              <a:gd name="connsiteX13" fmla="*/ 11412281 w 12192001"/>
              <a:gd name="connsiteY13" fmla="*/ 571943 h 4815840"/>
              <a:gd name="connsiteX14" fmla="*/ 11624371 w 12192001"/>
              <a:gd name="connsiteY14" fmla="*/ 793897 h 4815840"/>
              <a:gd name="connsiteX15" fmla="*/ 11836460 w 12192001"/>
              <a:gd name="connsiteY15" fmla="*/ 571943 h 4815840"/>
              <a:gd name="connsiteX16" fmla="*/ 11624371 w 12192001"/>
              <a:gd name="connsiteY16" fmla="*/ 349989 h 4815840"/>
              <a:gd name="connsiteX17" fmla="*/ 0 w 12192001"/>
              <a:gd name="connsiteY17" fmla="*/ 0 h 4815840"/>
              <a:gd name="connsiteX18" fmla="*/ 12192001 w 12192001"/>
              <a:gd name="connsiteY18" fmla="*/ 0 h 4815840"/>
              <a:gd name="connsiteX19" fmla="*/ 12192001 w 12192001"/>
              <a:gd name="connsiteY19" fmla="*/ 4815840 h 4815840"/>
              <a:gd name="connsiteX20" fmla="*/ 0 w 12192001"/>
              <a:gd name="connsiteY20" fmla="*/ 4815840 h 4815840"/>
              <a:gd name="connsiteX21" fmla="*/ 0 w 12192001"/>
              <a:gd name="connsiteY21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501350 w 12192001"/>
              <a:gd name="connsiteY10" fmla="*/ 498442 h 4815840"/>
              <a:gd name="connsiteX11" fmla="*/ 11624371 w 12192001"/>
              <a:gd name="connsiteY11" fmla="*/ 349989 h 4815840"/>
              <a:gd name="connsiteX12" fmla="*/ 11412281 w 12192001"/>
              <a:gd name="connsiteY12" fmla="*/ 571943 h 4815840"/>
              <a:gd name="connsiteX13" fmla="*/ 11624371 w 12192001"/>
              <a:gd name="connsiteY13" fmla="*/ 793897 h 4815840"/>
              <a:gd name="connsiteX14" fmla="*/ 11836460 w 12192001"/>
              <a:gd name="connsiteY14" fmla="*/ 571943 h 4815840"/>
              <a:gd name="connsiteX15" fmla="*/ 11624371 w 12192001"/>
              <a:gd name="connsiteY15" fmla="*/ 349989 h 4815840"/>
              <a:gd name="connsiteX16" fmla="*/ 0 w 12192001"/>
              <a:gd name="connsiteY16" fmla="*/ 0 h 4815840"/>
              <a:gd name="connsiteX17" fmla="*/ 12192001 w 12192001"/>
              <a:gd name="connsiteY17" fmla="*/ 0 h 4815840"/>
              <a:gd name="connsiteX18" fmla="*/ 12192001 w 12192001"/>
              <a:gd name="connsiteY18" fmla="*/ 4815840 h 4815840"/>
              <a:gd name="connsiteX19" fmla="*/ 0 w 12192001"/>
              <a:gd name="connsiteY19" fmla="*/ 4815840 h 4815840"/>
              <a:gd name="connsiteX20" fmla="*/ 0 w 12192001"/>
              <a:gd name="connsiteY20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624371 w 12192001"/>
              <a:gd name="connsiteY10" fmla="*/ 349989 h 4815840"/>
              <a:gd name="connsiteX11" fmla="*/ 11412281 w 12192001"/>
              <a:gd name="connsiteY11" fmla="*/ 571943 h 4815840"/>
              <a:gd name="connsiteX12" fmla="*/ 11624371 w 12192001"/>
              <a:gd name="connsiteY12" fmla="*/ 793897 h 4815840"/>
              <a:gd name="connsiteX13" fmla="*/ 11836460 w 12192001"/>
              <a:gd name="connsiteY13" fmla="*/ 571943 h 4815840"/>
              <a:gd name="connsiteX14" fmla="*/ 11624371 w 12192001"/>
              <a:gd name="connsiteY14" fmla="*/ 349989 h 4815840"/>
              <a:gd name="connsiteX15" fmla="*/ 0 w 12192001"/>
              <a:gd name="connsiteY15" fmla="*/ 0 h 4815840"/>
              <a:gd name="connsiteX16" fmla="*/ 12192001 w 12192001"/>
              <a:gd name="connsiteY16" fmla="*/ 0 h 4815840"/>
              <a:gd name="connsiteX17" fmla="*/ 12192001 w 12192001"/>
              <a:gd name="connsiteY17" fmla="*/ 4815840 h 4815840"/>
              <a:gd name="connsiteX18" fmla="*/ 0 w 12192001"/>
              <a:gd name="connsiteY18" fmla="*/ 4815840 h 4815840"/>
              <a:gd name="connsiteX19" fmla="*/ 0 w 12192001"/>
              <a:gd name="connsiteY19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480356 w 12192001"/>
              <a:gd name="connsiteY5" fmla="*/ 524982 h 4815840"/>
              <a:gd name="connsiteX6" fmla="*/ 11479696 w 12192001"/>
              <a:gd name="connsiteY6" fmla="*/ 521721 h 4815840"/>
              <a:gd name="connsiteX7" fmla="*/ 11493943 w 12192001"/>
              <a:gd name="connsiteY7" fmla="*/ 500271 h 4815840"/>
              <a:gd name="connsiteX8" fmla="*/ 11501374 w 12192001"/>
              <a:gd name="connsiteY8" fmla="*/ 498774 h 4815840"/>
              <a:gd name="connsiteX9" fmla="*/ 11624371 w 12192001"/>
              <a:gd name="connsiteY9" fmla="*/ 349989 h 4815840"/>
              <a:gd name="connsiteX10" fmla="*/ 11412281 w 12192001"/>
              <a:gd name="connsiteY10" fmla="*/ 571943 h 4815840"/>
              <a:gd name="connsiteX11" fmla="*/ 11624371 w 12192001"/>
              <a:gd name="connsiteY11" fmla="*/ 793897 h 4815840"/>
              <a:gd name="connsiteX12" fmla="*/ 11836460 w 12192001"/>
              <a:gd name="connsiteY12" fmla="*/ 571943 h 4815840"/>
              <a:gd name="connsiteX13" fmla="*/ 11624371 w 12192001"/>
              <a:gd name="connsiteY13" fmla="*/ 349989 h 4815840"/>
              <a:gd name="connsiteX14" fmla="*/ 0 w 12192001"/>
              <a:gd name="connsiteY14" fmla="*/ 0 h 4815840"/>
              <a:gd name="connsiteX15" fmla="*/ 12192001 w 12192001"/>
              <a:gd name="connsiteY15" fmla="*/ 0 h 4815840"/>
              <a:gd name="connsiteX16" fmla="*/ 12192001 w 12192001"/>
              <a:gd name="connsiteY16" fmla="*/ 4815840 h 4815840"/>
              <a:gd name="connsiteX17" fmla="*/ 0 w 12192001"/>
              <a:gd name="connsiteY17" fmla="*/ 4815840 h 4815840"/>
              <a:gd name="connsiteX18" fmla="*/ 0 w 12192001"/>
              <a:gd name="connsiteY18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501374 w 12192001"/>
              <a:gd name="connsiteY7" fmla="*/ 498774 h 4815840"/>
              <a:gd name="connsiteX8" fmla="*/ 11624371 w 12192001"/>
              <a:gd name="connsiteY8" fmla="*/ 349989 h 4815840"/>
              <a:gd name="connsiteX9" fmla="*/ 11412281 w 12192001"/>
              <a:gd name="connsiteY9" fmla="*/ 571943 h 4815840"/>
              <a:gd name="connsiteX10" fmla="*/ 11624371 w 12192001"/>
              <a:gd name="connsiteY10" fmla="*/ 793897 h 4815840"/>
              <a:gd name="connsiteX11" fmla="*/ 11836460 w 12192001"/>
              <a:gd name="connsiteY11" fmla="*/ 571943 h 4815840"/>
              <a:gd name="connsiteX12" fmla="*/ 11624371 w 12192001"/>
              <a:gd name="connsiteY12" fmla="*/ 349989 h 4815840"/>
              <a:gd name="connsiteX13" fmla="*/ 0 w 12192001"/>
              <a:gd name="connsiteY13" fmla="*/ 0 h 4815840"/>
              <a:gd name="connsiteX14" fmla="*/ 12192001 w 12192001"/>
              <a:gd name="connsiteY14" fmla="*/ 0 h 4815840"/>
              <a:gd name="connsiteX15" fmla="*/ 12192001 w 12192001"/>
              <a:gd name="connsiteY15" fmla="*/ 4815840 h 4815840"/>
              <a:gd name="connsiteX16" fmla="*/ 0 w 12192001"/>
              <a:gd name="connsiteY16" fmla="*/ 4815840 h 4815840"/>
              <a:gd name="connsiteX17" fmla="*/ 0 w 12192001"/>
              <a:gd name="connsiteY17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624371 w 12192001"/>
              <a:gd name="connsiteY7" fmla="*/ 349989 h 4815840"/>
              <a:gd name="connsiteX8" fmla="*/ 11412281 w 12192001"/>
              <a:gd name="connsiteY8" fmla="*/ 571943 h 4815840"/>
              <a:gd name="connsiteX9" fmla="*/ 11624371 w 12192001"/>
              <a:gd name="connsiteY9" fmla="*/ 793897 h 4815840"/>
              <a:gd name="connsiteX10" fmla="*/ 11836460 w 12192001"/>
              <a:gd name="connsiteY10" fmla="*/ 571943 h 4815840"/>
              <a:gd name="connsiteX11" fmla="*/ 11624371 w 12192001"/>
              <a:gd name="connsiteY11" fmla="*/ 349989 h 4815840"/>
              <a:gd name="connsiteX12" fmla="*/ 0 w 12192001"/>
              <a:gd name="connsiteY12" fmla="*/ 0 h 4815840"/>
              <a:gd name="connsiteX13" fmla="*/ 12192001 w 12192001"/>
              <a:gd name="connsiteY13" fmla="*/ 0 h 4815840"/>
              <a:gd name="connsiteX14" fmla="*/ 12192001 w 12192001"/>
              <a:gd name="connsiteY14" fmla="*/ 4815840 h 4815840"/>
              <a:gd name="connsiteX15" fmla="*/ 0 w 12192001"/>
              <a:gd name="connsiteY15" fmla="*/ 4815840 h 4815840"/>
              <a:gd name="connsiteX16" fmla="*/ 0 w 12192001"/>
              <a:gd name="connsiteY16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480356 w 12192001"/>
              <a:gd name="connsiteY3" fmla="*/ 524982 h 4815840"/>
              <a:gd name="connsiteX4" fmla="*/ 11479696 w 12192001"/>
              <a:gd name="connsiteY4" fmla="*/ 521721 h 4815840"/>
              <a:gd name="connsiteX5" fmla="*/ 11493943 w 12192001"/>
              <a:gd name="connsiteY5" fmla="*/ 500271 h 4815840"/>
              <a:gd name="connsiteX6" fmla="*/ 11624371 w 12192001"/>
              <a:gd name="connsiteY6" fmla="*/ 349989 h 4815840"/>
              <a:gd name="connsiteX7" fmla="*/ 11412281 w 12192001"/>
              <a:gd name="connsiteY7" fmla="*/ 571943 h 4815840"/>
              <a:gd name="connsiteX8" fmla="*/ 11624371 w 12192001"/>
              <a:gd name="connsiteY8" fmla="*/ 793897 h 4815840"/>
              <a:gd name="connsiteX9" fmla="*/ 11836460 w 12192001"/>
              <a:gd name="connsiteY9" fmla="*/ 571943 h 4815840"/>
              <a:gd name="connsiteX10" fmla="*/ 11624371 w 12192001"/>
              <a:gd name="connsiteY10" fmla="*/ 349989 h 4815840"/>
              <a:gd name="connsiteX11" fmla="*/ 0 w 12192001"/>
              <a:gd name="connsiteY11" fmla="*/ 0 h 4815840"/>
              <a:gd name="connsiteX12" fmla="*/ 12192001 w 12192001"/>
              <a:gd name="connsiteY12" fmla="*/ 0 h 4815840"/>
              <a:gd name="connsiteX13" fmla="*/ 12192001 w 12192001"/>
              <a:gd name="connsiteY13" fmla="*/ 4815840 h 4815840"/>
              <a:gd name="connsiteX14" fmla="*/ 0 w 12192001"/>
              <a:gd name="connsiteY14" fmla="*/ 4815840 h 4815840"/>
              <a:gd name="connsiteX15" fmla="*/ 0 w 12192001"/>
              <a:gd name="connsiteY15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493943 w 12192001"/>
              <a:gd name="connsiteY4" fmla="*/ 500271 h 4815840"/>
              <a:gd name="connsiteX5" fmla="*/ 11624371 w 12192001"/>
              <a:gd name="connsiteY5" fmla="*/ 349989 h 4815840"/>
              <a:gd name="connsiteX6" fmla="*/ 11412281 w 12192001"/>
              <a:gd name="connsiteY6" fmla="*/ 571943 h 4815840"/>
              <a:gd name="connsiteX7" fmla="*/ 11624371 w 12192001"/>
              <a:gd name="connsiteY7" fmla="*/ 793897 h 4815840"/>
              <a:gd name="connsiteX8" fmla="*/ 11836460 w 12192001"/>
              <a:gd name="connsiteY8" fmla="*/ 571943 h 4815840"/>
              <a:gd name="connsiteX9" fmla="*/ 11624371 w 12192001"/>
              <a:gd name="connsiteY9" fmla="*/ 349989 h 4815840"/>
              <a:gd name="connsiteX10" fmla="*/ 0 w 12192001"/>
              <a:gd name="connsiteY10" fmla="*/ 0 h 4815840"/>
              <a:gd name="connsiteX11" fmla="*/ 12192001 w 12192001"/>
              <a:gd name="connsiteY11" fmla="*/ 0 h 4815840"/>
              <a:gd name="connsiteX12" fmla="*/ 12192001 w 12192001"/>
              <a:gd name="connsiteY12" fmla="*/ 4815840 h 4815840"/>
              <a:gd name="connsiteX13" fmla="*/ 0 w 12192001"/>
              <a:gd name="connsiteY13" fmla="*/ 4815840 h 4815840"/>
              <a:gd name="connsiteX14" fmla="*/ 0 w 12192001"/>
              <a:gd name="connsiteY14" fmla="*/ 0 h 4815840"/>
              <a:gd name="connsiteX0" fmla="*/ 11479696 w 12192001"/>
              <a:gd name="connsiteY0" fmla="*/ 52172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624371 w 12192001"/>
              <a:gd name="connsiteY4" fmla="*/ 349989 h 4815840"/>
              <a:gd name="connsiteX5" fmla="*/ 11412281 w 12192001"/>
              <a:gd name="connsiteY5" fmla="*/ 571943 h 4815840"/>
              <a:gd name="connsiteX6" fmla="*/ 11624371 w 12192001"/>
              <a:gd name="connsiteY6" fmla="*/ 793897 h 4815840"/>
              <a:gd name="connsiteX7" fmla="*/ 11836460 w 12192001"/>
              <a:gd name="connsiteY7" fmla="*/ 571943 h 4815840"/>
              <a:gd name="connsiteX8" fmla="*/ 11624371 w 12192001"/>
              <a:gd name="connsiteY8" fmla="*/ 349989 h 4815840"/>
              <a:gd name="connsiteX9" fmla="*/ 0 w 12192001"/>
              <a:gd name="connsiteY9" fmla="*/ 0 h 4815840"/>
              <a:gd name="connsiteX10" fmla="*/ 12192001 w 12192001"/>
              <a:gd name="connsiteY10" fmla="*/ 0 h 4815840"/>
              <a:gd name="connsiteX11" fmla="*/ 12192001 w 12192001"/>
              <a:gd name="connsiteY11" fmla="*/ 4815840 h 4815840"/>
              <a:gd name="connsiteX12" fmla="*/ 0 w 12192001"/>
              <a:gd name="connsiteY12" fmla="*/ 4815840 h 4815840"/>
              <a:gd name="connsiteX13" fmla="*/ 0 w 12192001"/>
              <a:gd name="connsiteY13" fmla="*/ 0 h 4815840"/>
              <a:gd name="connsiteX0" fmla="*/ 11480356 w 12192001"/>
              <a:gd name="connsiteY0" fmla="*/ 524982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624371 w 12192001"/>
              <a:gd name="connsiteY3" fmla="*/ 349989 h 4815840"/>
              <a:gd name="connsiteX4" fmla="*/ 11412281 w 12192001"/>
              <a:gd name="connsiteY4" fmla="*/ 571943 h 4815840"/>
              <a:gd name="connsiteX5" fmla="*/ 11624371 w 12192001"/>
              <a:gd name="connsiteY5" fmla="*/ 793897 h 4815840"/>
              <a:gd name="connsiteX6" fmla="*/ 11836460 w 12192001"/>
              <a:gd name="connsiteY6" fmla="*/ 571943 h 4815840"/>
              <a:gd name="connsiteX7" fmla="*/ 11624371 w 12192001"/>
              <a:gd name="connsiteY7" fmla="*/ 349989 h 4815840"/>
              <a:gd name="connsiteX8" fmla="*/ 0 w 12192001"/>
              <a:gd name="connsiteY8" fmla="*/ 0 h 4815840"/>
              <a:gd name="connsiteX9" fmla="*/ 12192001 w 12192001"/>
              <a:gd name="connsiteY9" fmla="*/ 0 h 4815840"/>
              <a:gd name="connsiteX10" fmla="*/ 12192001 w 12192001"/>
              <a:gd name="connsiteY10" fmla="*/ 4815840 h 4815840"/>
              <a:gd name="connsiteX11" fmla="*/ 0 w 12192001"/>
              <a:gd name="connsiteY11" fmla="*/ 4815840 h 4815840"/>
              <a:gd name="connsiteX12" fmla="*/ 0 w 12192001"/>
              <a:gd name="connsiteY12" fmla="*/ 0 h 4815840"/>
              <a:gd name="connsiteX0" fmla="*/ 11624371 w 12192001"/>
              <a:gd name="connsiteY0" fmla="*/ 349989 h 4815840"/>
              <a:gd name="connsiteX1" fmla="*/ 11412281 w 12192001"/>
              <a:gd name="connsiteY1" fmla="*/ 571943 h 4815840"/>
              <a:gd name="connsiteX2" fmla="*/ 11624371 w 12192001"/>
              <a:gd name="connsiteY2" fmla="*/ 793897 h 4815840"/>
              <a:gd name="connsiteX3" fmla="*/ 11836460 w 12192001"/>
              <a:gd name="connsiteY3" fmla="*/ 571943 h 4815840"/>
              <a:gd name="connsiteX4" fmla="*/ 11624371 w 12192001"/>
              <a:gd name="connsiteY4" fmla="*/ 349989 h 4815840"/>
              <a:gd name="connsiteX5" fmla="*/ 0 w 12192001"/>
              <a:gd name="connsiteY5" fmla="*/ 0 h 4815840"/>
              <a:gd name="connsiteX6" fmla="*/ 12192001 w 12192001"/>
              <a:gd name="connsiteY6" fmla="*/ 0 h 4815840"/>
              <a:gd name="connsiteX7" fmla="*/ 12192001 w 12192001"/>
              <a:gd name="connsiteY7" fmla="*/ 4815840 h 4815840"/>
              <a:gd name="connsiteX8" fmla="*/ 0 w 12192001"/>
              <a:gd name="connsiteY8" fmla="*/ 4815840 h 4815840"/>
              <a:gd name="connsiteX9" fmla="*/ 0 w 12192001"/>
              <a:gd name="connsiteY9" fmla="*/ 0 h 48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815840"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4815840"/>
                </a:lnTo>
                <a:lnTo>
                  <a:pt x="0" y="4815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16" y="1280587"/>
            <a:ext cx="4855408" cy="73109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614" y="2023872"/>
            <a:ext cx="4855409" cy="128058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1848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7832" cy="6858265"/>
          </a:xfrm>
          <a:custGeom>
            <a:avLst/>
            <a:gdLst>
              <a:gd name="connsiteX0" fmla="*/ 11624370 w 12197832"/>
              <a:gd name="connsiteY0" fmla="*/ 349989 h 6858265"/>
              <a:gd name="connsiteX1" fmla="*/ 11412280 w 12197832"/>
              <a:gd name="connsiteY1" fmla="*/ 571943 h 6858265"/>
              <a:gd name="connsiteX2" fmla="*/ 11624370 w 12197832"/>
              <a:gd name="connsiteY2" fmla="*/ 793897 h 6858265"/>
              <a:gd name="connsiteX3" fmla="*/ 11836459 w 12197832"/>
              <a:gd name="connsiteY3" fmla="*/ 571943 h 6858265"/>
              <a:gd name="connsiteX4" fmla="*/ 11624370 w 12197832"/>
              <a:gd name="connsiteY4" fmla="*/ 349989 h 6858265"/>
              <a:gd name="connsiteX5" fmla="*/ 131736 w 12197832"/>
              <a:gd name="connsiteY5" fmla="*/ 0 h 6858265"/>
              <a:gd name="connsiteX6" fmla="*/ 12192000 w 12197832"/>
              <a:gd name="connsiteY6" fmla="*/ 0 h 6858265"/>
              <a:gd name="connsiteX7" fmla="*/ 12197832 w 12197832"/>
              <a:gd name="connsiteY7" fmla="*/ 6858265 h 6858265"/>
              <a:gd name="connsiteX8" fmla="*/ 0 w 12197832"/>
              <a:gd name="connsiteY8" fmla="*/ 6858000 h 6858265"/>
              <a:gd name="connsiteX9" fmla="*/ 0 w 12197832"/>
              <a:gd name="connsiteY9" fmla="*/ 4757980 h 6858265"/>
              <a:gd name="connsiteX10" fmla="*/ 131736 w 12197832"/>
              <a:gd name="connsiteY10" fmla="*/ 475798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7832" h="6858265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131736" y="0"/>
                </a:moveTo>
                <a:lnTo>
                  <a:pt x="12192000" y="0"/>
                </a:lnTo>
                <a:lnTo>
                  <a:pt x="12197832" y="6858265"/>
                </a:lnTo>
                <a:lnTo>
                  <a:pt x="0" y="6858000"/>
                </a:lnTo>
                <a:lnTo>
                  <a:pt x="0" y="4757980"/>
                </a:lnTo>
                <a:lnTo>
                  <a:pt x="131736" y="47579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11412280" y="349989"/>
            <a:ext cx="424179" cy="443908"/>
          </a:xfrm>
          <a:custGeom>
            <a:avLst/>
            <a:gdLst>
              <a:gd name="connsiteX0" fmla="*/ 727326 w 2415592"/>
              <a:gd name="connsiteY0" fmla="*/ 831237 h 2533066"/>
              <a:gd name="connsiteX1" fmla="*/ 723499 w 2415592"/>
              <a:gd name="connsiteY1" fmla="*/ 831314 h 2533066"/>
              <a:gd name="connsiteX2" fmla="*/ 723124 w 2415592"/>
              <a:gd name="connsiteY2" fmla="*/ 831238 h 2533066"/>
              <a:gd name="connsiteX3" fmla="*/ 722667 w 2415592"/>
              <a:gd name="connsiteY3" fmla="*/ 831330 h 2533066"/>
              <a:gd name="connsiteX4" fmla="*/ 662924 w 2415592"/>
              <a:gd name="connsiteY4" fmla="*/ 832527 h 2533066"/>
              <a:gd name="connsiteX5" fmla="*/ 507223 w 2415592"/>
              <a:gd name="connsiteY5" fmla="*/ 847112 h 2533066"/>
              <a:gd name="connsiteX6" fmla="*/ 507361 w 2415592"/>
              <a:gd name="connsiteY6" fmla="*/ 849009 h 2533066"/>
              <a:gd name="connsiteX7" fmla="*/ 465044 w 2415592"/>
              <a:gd name="connsiteY7" fmla="*/ 857552 h 2533066"/>
              <a:gd name="connsiteX8" fmla="*/ 383914 w 2415592"/>
              <a:gd name="connsiteY8" fmla="*/ 979949 h 2533066"/>
              <a:gd name="connsiteX9" fmla="*/ 387671 w 2415592"/>
              <a:gd name="connsiteY9" fmla="*/ 998560 h 2533066"/>
              <a:gd name="connsiteX10" fmla="*/ 396613 w 2415592"/>
              <a:gd name="connsiteY10" fmla="*/ 1478423 h 2533066"/>
              <a:gd name="connsiteX11" fmla="*/ 396614 w 2415592"/>
              <a:gd name="connsiteY11" fmla="*/ 1478423 h 2533066"/>
              <a:gd name="connsiteX12" fmla="*/ 396614 w 2415592"/>
              <a:gd name="connsiteY12" fmla="*/ 1494297 h 2533066"/>
              <a:gd name="connsiteX13" fmla="*/ 396614 w 2415592"/>
              <a:gd name="connsiteY13" fmla="*/ 1514082 h 2533066"/>
              <a:gd name="connsiteX14" fmla="*/ 542692 w 2415592"/>
              <a:gd name="connsiteY14" fmla="*/ 1663335 h 2533066"/>
              <a:gd name="connsiteX15" fmla="*/ 1888773 w 2415592"/>
              <a:gd name="connsiteY15" fmla="*/ 1653810 h 2533066"/>
              <a:gd name="connsiteX16" fmla="*/ 2022151 w 2415592"/>
              <a:gd name="connsiteY16" fmla="*/ 1514082 h 2533066"/>
              <a:gd name="connsiteX17" fmla="*/ 2022151 w 2415592"/>
              <a:gd name="connsiteY17" fmla="*/ 1494297 h 2533066"/>
              <a:gd name="connsiteX18" fmla="*/ 2022151 w 2415592"/>
              <a:gd name="connsiteY18" fmla="*/ 1410491 h 2533066"/>
              <a:gd name="connsiteX19" fmla="*/ 2022151 w 2415592"/>
              <a:gd name="connsiteY19" fmla="*/ 1400148 h 2533066"/>
              <a:gd name="connsiteX20" fmla="*/ 2020580 w 2415592"/>
              <a:gd name="connsiteY20" fmla="*/ 1392408 h 2533066"/>
              <a:gd name="connsiteX21" fmla="*/ 2027919 w 2415592"/>
              <a:gd name="connsiteY21" fmla="*/ 998560 h 2533066"/>
              <a:gd name="connsiteX22" fmla="*/ 2031676 w 2415592"/>
              <a:gd name="connsiteY22" fmla="*/ 979949 h 2533066"/>
              <a:gd name="connsiteX23" fmla="*/ 1950546 w 2415592"/>
              <a:gd name="connsiteY23" fmla="*/ 857552 h 2533066"/>
              <a:gd name="connsiteX24" fmla="*/ 1908229 w 2415592"/>
              <a:gd name="connsiteY24" fmla="*/ 849009 h 2533066"/>
              <a:gd name="connsiteX25" fmla="*/ 1908367 w 2415592"/>
              <a:gd name="connsiteY25" fmla="*/ 847112 h 2533066"/>
              <a:gd name="connsiteX26" fmla="*/ 1752666 w 2415592"/>
              <a:gd name="connsiteY26" fmla="*/ 832527 h 2533066"/>
              <a:gd name="connsiteX27" fmla="*/ 1692923 w 2415592"/>
              <a:gd name="connsiteY27" fmla="*/ 831330 h 2533066"/>
              <a:gd name="connsiteX28" fmla="*/ 1692466 w 2415592"/>
              <a:gd name="connsiteY28" fmla="*/ 831238 h 2533066"/>
              <a:gd name="connsiteX29" fmla="*/ 1692091 w 2415592"/>
              <a:gd name="connsiteY29" fmla="*/ 831314 h 2533066"/>
              <a:gd name="connsiteX30" fmla="*/ 1688264 w 2415592"/>
              <a:gd name="connsiteY30" fmla="*/ 831237 h 2533066"/>
              <a:gd name="connsiteX31" fmla="*/ 1688151 w 2415592"/>
              <a:gd name="connsiteY31" fmla="*/ 832109 h 2533066"/>
              <a:gd name="connsiteX32" fmla="*/ 1671256 w 2415592"/>
              <a:gd name="connsiteY32" fmla="*/ 835520 h 2533066"/>
              <a:gd name="connsiteX33" fmla="*/ 1647283 w 2415592"/>
              <a:gd name="connsiteY33" fmla="*/ 855261 h 2533066"/>
              <a:gd name="connsiteX34" fmla="*/ 1638291 w 2415592"/>
              <a:gd name="connsiteY34" fmla="*/ 884698 h 2533066"/>
              <a:gd name="connsiteX35" fmla="*/ 1637977 w 2415592"/>
              <a:gd name="connsiteY35" fmla="*/ 884698 h 2533066"/>
              <a:gd name="connsiteX36" fmla="*/ 1637977 w 2415592"/>
              <a:gd name="connsiteY36" fmla="*/ 885726 h 2533066"/>
              <a:gd name="connsiteX37" fmla="*/ 1637977 w 2415592"/>
              <a:gd name="connsiteY37" fmla="*/ 989352 h 2533066"/>
              <a:gd name="connsiteX38" fmla="*/ 1635831 w 2415592"/>
              <a:gd name="connsiteY38" fmla="*/ 989473 h 2533066"/>
              <a:gd name="connsiteX39" fmla="*/ 1635831 w 2415592"/>
              <a:gd name="connsiteY39" fmla="*/ 1233401 h 2533066"/>
              <a:gd name="connsiteX40" fmla="*/ 1504489 w 2415592"/>
              <a:gd name="connsiteY40" fmla="*/ 1227084 h 2533066"/>
              <a:gd name="connsiteX41" fmla="*/ 1314113 w 2415592"/>
              <a:gd name="connsiteY41" fmla="*/ 1222483 h 2533066"/>
              <a:gd name="connsiteX42" fmla="*/ 903329 w 2415592"/>
              <a:gd name="connsiteY42" fmla="*/ 1229157 h 2533066"/>
              <a:gd name="connsiteX43" fmla="*/ 779759 w 2415592"/>
              <a:gd name="connsiteY43" fmla="*/ 1238067 h 2533066"/>
              <a:gd name="connsiteX44" fmla="*/ 779759 w 2415592"/>
              <a:gd name="connsiteY44" fmla="*/ 989473 h 2533066"/>
              <a:gd name="connsiteX45" fmla="*/ 777613 w 2415592"/>
              <a:gd name="connsiteY45" fmla="*/ 989352 h 2533066"/>
              <a:gd name="connsiteX46" fmla="*/ 777613 w 2415592"/>
              <a:gd name="connsiteY46" fmla="*/ 885726 h 2533066"/>
              <a:gd name="connsiteX47" fmla="*/ 777613 w 2415592"/>
              <a:gd name="connsiteY47" fmla="*/ 884698 h 2533066"/>
              <a:gd name="connsiteX48" fmla="*/ 777299 w 2415592"/>
              <a:gd name="connsiteY48" fmla="*/ 884698 h 2533066"/>
              <a:gd name="connsiteX49" fmla="*/ 768307 w 2415592"/>
              <a:gd name="connsiteY49" fmla="*/ 855261 h 2533066"/>
              <a:gd name="connsiteX50" fmla="*/ 744334 w 2415592"/>
              <a:gd name="connsiteY50" fmla="*/ 835520 h 2533066"/>
              <a:gd name="connsiteX51" fmla="*/ 727439 w 2415592"/>
              <a:gd name="connsiteY51" fmla="*/ 832109 h 2533066"/>
              <a:gd name="connsiteX52" fmla="*/ 1207796 w 2415592"/>
              <a:gd name="connsiteY52" fmla="*/ 0 h 2533066"/>
              <a:gd name="connsiteX53" fmla="*/ 2415592 w 2415592"/>
              <a:gd name="connsiteY53" fmla="*/ 1266533 h 2533066"/>
              <a:gd name="connsiteX54" fmla="*/ 1207796 w 2415592"/>
              <a:gd name="connsiteY54" fmla="*/ 2533066 h 2533066"/>
              <a:gd name="connsiteX55" fmla="*/ 0 w 2415592"/>
              <a:gd name="connsiteY55" fmla="*/ 1266533 h 2533066"/>
              <a:gd name="connsiteX56" fmla="*/ 1207796 w 2415592"/>
              <a:gd name="connsiteY56" fmla="*/ 0 h 25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15592" h="2533066">
                <a:moveTo>
                  <a:pt x="727326" y="831237"/>
                </a:moveTo>
                <a:lnTo>
                  <a:pt x="723499" y="831314"/>
                </a:lnTo>
                <a:lnTo>
                  <a:pt x="723124" y="831238"/>
                </a:lnTo>
                <a:lnTo>
                  <a:pt x="722667" y="831330"/>
                </a:lnTo>
                <a:lnTo>
                  <a:pt x="662924" y="832527"/>
                </a:lnTo>
                <a:cubicBezTo>
                  <a:pt x="604773" y="835603"/>
                  <a:pt x="562249" y="843143"/>
                  <a:pt x="507223" y="847112"/>
                </a:cubicBezTo>
                <a:lnTo>
                  <a:pt x="507361" y="849009"/>
                </a:lnTo>
                <a:lnTo>
                  <a:pt x="465044" y="857552"/>
                </a:lnTo>
                <a:cubicBezTo>
                  <a:pt x="417367" y="877718"/>
                  <a:pt x="383914" y="924927"/>
                  <a:pt x="383914" y="979949"/>
                </a:cubicBezTo>
                <a:lnTo>
                  <a:pt x="387671" y="998560"/>
                </a:lnTo>
                <a:lnTo>
                  <a:pt x="396613" y="1478423"/>
                </a:lnTo>
                <a:lnTo>
                  <a:pt x="396614" y="1478423"/>
                </a:lnTo>
                <a:lnTo>
                  <a:pt x="396614" y="1494297"/>
                </a:lnTo>
                <a:lnTo>
                  <a:pt x="396614" y="1514082"/>
                </a:lnTo>
                <a:cubicBezTo>
                  <a:pt x="396614" y="1589498"/>
                  <a:pt x="451356" y="1644285"/>
                  <a:pt x="542692" y="1663335"/>
                </a:cubicBezTo>
                <a:cubicBezTo>
                  <a:pt x="677970" y="1692313"/>
                  <a:pt x="1457281" y="1737523"/>
                  <a:pt x="1888773" y="1653810"/>
                </a:cubicBezTo>
                <a:cubicBezTo>
                  <a:pt x="1976889" y="1637935"/>
                  <a:pt x="2022151" y="1589498"/>
                  <a:pt x="2022151" y="1514082"/>
                </a:cubicBezTo>
                <a:lnTo>
                  <a:pt x="2022151" y="1494297"/>
                </a:lnTo>
                <a:lnTo>
                  <a:pt x="2022151" y="1410491"/>
                </a:lnTo>
                <a:lnTo>
                  <a:pt x="2022151" y="1400148"/>
                </a:lnTo>
                <a:lnTo>
                  <a:pt x="2020580" y="1392408"/>
                </a:lnTo>
                <a:lnTo>
                  <a:pt x="2027919" y="998560"/>
                </a:lnTo>
                <a:lnTo>
                  <a:pt x="2031676" y="979949"/>
                </a:lnTo>
                <a:cubicBezTo>
                  <a:pt x="2031676" y="924927"/>
                  <a:pt x="1998223" y="877718"/>
                  <a:pt x="1950546" y="857552"/>
                </a:cubicBezTo>
                <a:lnTo>
                  <a:pt x="1908229" y="849009"/>
                </a:lnTo>
                <a:lnTo>
                  <a:pt x="1908367" y="847112"/>
                </a:lnTo>
                <a:cubicBezTo>
                  <a:pt x="1853341" y="843143"/>
                  <a:pt x="1810817" y="835603"/>
                  <a:pt x="1752666" y="832527"/>
                </a:cubicBezTo>
                <a:lnTo>
                  <a:pt x="1692923" y="831330"/>
                </a:lnTo>
                <a:lnTo>
                  <a:pt x="1692466" y="831238"/>
                </a:lnTo>
                <a:lnTo>
                  <a:pt x="1692091" y="831314"/>
                </a:lnTo>
                <a:lnTo>
                  <a:pt x="1688264" y="831237"/>
                </a:lnTo>
                <a:lnTo>
                  <a:pt x="1688151" y="832109"/>
                </a:lnTo>
                <a:lnTo>
                  <a:pt x="1671256" y="835520"/>
                </a:lnTo>
                <a:cubicBezTo>
                  <a:pt x="1661478" y="839656"/>
                  <a:pt x="1653158" y="846565"/>
                  <a:pt x="1647283" y="855261"/>
                </a:cubicBezTo>
                <a:lnTo>
                  <a:pt x="1638291" y="884698"/>
                </a:lnTo>
                <a:lnTo>
                  <a:pt x="1637977" y="884698"/>
                </a:lnTo>
                <a:lnTo>
                  <a:pt x="1637977" y="885726"/>
                </a:lnTo>
                <a:lnTo>
                  <a:pt x="1637977" y="989352"/>
                </a:lnTo>
                <a:lnTo>
                  <a:pt x="1635831" y="989473"/>
                </a:lnTo>
                <a:lnTo>
                  <a:pt x="1635831" y="1233401"/>
                </a:lnTo>
                <a:lnTo>
                  <a:pt x="1504489" y="1227084"/>
                </a:lnTo>
                <a:cubicBezTo>
                  <a:pt x="1444636" y="1224914"/>
                  <a:pt x="1380531" y="1223298"/>
                  <a:pt x="1314113" y="1222483"/>
                </a:cubicBezTo>
                <a:cubicBezTo>
                  <a:pt x="1181276" y="1220853"/>
                  <a:pt x="1039182" y="1222423"/>
                  <a:pt x="903329" y="1229157"/>
                </a:cubicBezTo>
                <a:lnTo>
                  <a:pt x="779759" y="1238067"/>
                </a:lnTo>
                <a:lnTo>
                  <a:pt x="779759" y="989473"/>
                </a:lnTo>
                <a:lnTo>
                  <a:pt x="777613" y="989352"/>
                </a:lnTo>
                <a:lnTo>
                  <a:pt x="777613" y="885726"/>
                </a:lnTo>
                <a:lnTo>
                  <a:pt x="777613" y="884698"/>
                </a:lnTo>
                <a:lnTo>
                  <a:pt x="777299" y="884698"/>
                </a:lnTo>
                <a:lnTo>
                  <a:pt x="768307" y="855261"/>
                </a:lnTo>
                <a:cubicBezTo>
                  <a:pt x="762432" y="846565"/>
                  <a:pt x="754112" y="839656"/>
                  <a:pt x="744334" y="835520"/>
                </a:cubicBezTo>
                <a:lnTo>
                  <a:pt x="727439" y="832109"/>
                </a:lnTo>
                <a:close/>
                <a:moveTo>
                  <a:pt x="1207796" y="0"/>
                </a:moveTo>
                <a:cubicBezTo>
                  <a:pt x="1874843" y="0"/>
                  <a:pt x="2415592" y="567046"/>
                  <a:pt x="2415592" y="1266533"/>
                </a:cubicBezTo>
                <a:cubicBezTo>
                  <a:pt x="2415592" y="1966020"/>
                  <a:pt x="1874843" y="2533066"/>
                  <a:pt x="1207796" y="2533066"/>
                </a:cubicBezTo>
                <a:cubicBezTo>
                  <a:pt x="540749" y="2533066"/>
                  <a:pt x="0" y="1966020"/>
                  <a:pt x="0" y="1266533"/>
                </a:cubicBezTo>
                <a:cubicBezTo>
                  <a:pt x="0" y="567046"/>
                  <a:pt x="540749" y="0"/>
                  <a:pt x="12077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676" y="3342812"/>
            <a:ext cx="7372392" cy="160020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2376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8632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782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7095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64" y="2396530"/>
            <a:ext cx="4934836" cy="4461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gray"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DD68EAE-42B2-45DF-B627-BE43EEF4383C}"/>
              </a:ext>
            </a:extLst>
          </p:cNvPr>
          <p:cNvSpPr txBox="1">
            <a:spLocks/>
          </p:cNvSpPr>
          <p:nvPr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3F2B4-2400-40C2-88DF-8505D140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511" y="550017"/>
            <a:ext cx="2079241" cy="532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9" y="1141282"/>
            <a:ext cx="2074508" cy="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4852" y="2475067"/>
            <a:ext cx="3052679" cy="830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22221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-4"/>
            <a:ext cx="4107254" cy="358776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375216" y="1894265"/>
            <a:ext cx="4183953" cy="750061"/>
          </a:xfrm>
        </p:spPr>
        <p:txBody>
          <a:bodyPr anchor="ctr">
            <a:noAutofit/>
          </a:bodyPr>
          <a:lstStyle>
            <a:lvl1pPr marL="0" marR="0" indent="0" algn="r" defTabSz="9143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sz="4400" b="1" i="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rPr>
              <a:t>AGENDA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79C9B98B-D354-4DF3-BFD6-5AABB798DC30}"/>
              </a:ext>
            </a:extLst>
          </p:cNvPr>
          <p:cNvSpPr txBox="1">
            <a:spLocks/>
          </p:cNvSpPr>
          <p:nvPr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B5E9B-4205-43E0-B0AD-94957927A0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313487" y="2576024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CD24A43-9362-49BE-8E39-09E6B521A5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313487" y="3031636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AAD81BE-751C-4294-BB17-BA53A4E1C7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313487" y="3487248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891C0D8-4522-480B-854A-0517431DDC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313487" y="3942860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01FE527-9C7E-493F-BCAE-BBADC4587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313487" y="4398472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5D070A2-9961-4205-8F32-00D1AB5D59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313487" y="4854084"/>
            <a:ext cx="737943" cy="455612"/>
          </a:xfrm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##/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2BFFAE1-D8E3-4ECC-9442-F9E7703089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7239610" y="2576024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E324A02-D039-4F44-94D2-6562D0201B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239610" y="3031636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5C569C-5AA4-448A-8AA0-EAEAE8F5CE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239610" y="3487248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58AB5CE-CAF2-4F96-982D-7EB94A1AF7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7239610" y="3942860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C9E19C3-00B2-4841-9CE9-8279659295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239610" y="4398472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5BF66DA-41C7-4835-A749-6597B4DC35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7239610" y="4854084"/>
            <a:ext cx="3979375" cy="455612"/>
          </a:xfrm>
        </p:spPr>
        <p:txBody>
          <a:bodyPr anchor="ctr" anchorCtr="0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198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399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597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795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Item 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88EE66-CD8B-4050-B2F3-0EBDD5844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72704"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5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1139">
          <p15:clr>
            <a:srgbClr val="FBAE40"/>
          </p15:clr>
        </p15:guide>
        <p15:guide id="5" orient="horz" pos="318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w/Photo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18D186-8B38-4761-9414-A2128460BF30}"/>
              </a:ext>
            </a:extLst>
          </p:cNvPr>
          <p:cNvSpPr/>
          <p:nvPr/>
        </p:nvSpPr>
        <p:spPr>
          <a:xfrm>
            <a:off x="0" y="2163337"/>
            <a:ext cx="6488723" cy="2520175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697F3D-6A51-4DA6-A03C-DECCB5FAA0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11539229 w 12191999"/>
              <a:gd name="connsiteY0" fmla="*/ 506937 h 6858000"/>
              <a:gd name="connsiteX1" fmla="*/ 11546765 w 12191999"/>
              <a:gd name="connsiteY1" fmla="*/ 515415 h 6858000"/>
              <a:gd name="connsiteX2" fmla="*/ 11546765 w 12191999"/>
              <a:gd name="connsiteY2" fmla="*/ 567222 h 6858000"/>
              <a:gd name="connsiteX3" fmla="*/ 11612701 w 12191999"/>
              <a:gd name="connsiteY3" fmla="*/ 565338 h 6858000"/>
              <a:gd name="connsiteX4" fmla="*/ 11678636 w 12191999"/>
              <a:gd name="connsiteY4" fmla="*/ 567222 h 6858000"/>
              <a:gd name="connsiteX5" fmla="*/ 11678636 w 12191999"/>
              <a:gd name="connsiteY5" fmla="*/ 515415 h 6858000"/>
              <a:gd name="connsiteX6" fmla="*/ 11687114 w 12191999"/>
              <a:gd name="connsiteY6" fmla="*/ 506937 h 6858000"/>
              <a:gd name="connsiteX7" fmla="*/ 11720082 w 12191999"/>
              <a:gd name="connsiteY7" fmla="*/ 508821 h 6858000"/>
              <a:gd name="connsiteX8" fmla="*/ 11738921 w 12191999"/>
              <a:gd name="connsiteY8" fmla="*/ 532370 h 6858000"/>
              <a:gd name="connsiteX9" fmla="*/ 11738921 w 12191999"/>
              <a:gd name="connsiteY9" fmla="*/ 605841 h 6858000"/>
              <a:gd name="connsiteX10" fmla="*/ 11720082 w 12191999"/>
              <a:gd name="connsiteY10" fmla="*/ 629390 h 6858000"/>
              <a:gd name="connsiteX11" fmla="*/ 11618352 w 12191999"/>
              <a:gd name="connsiteY11" fmla="*/ 635983 h 6858000"/>
              <a:gd name="connsiteX12" fmla="*/ 11618352 w 12191999"/>
              <a:gd name="connsiteY12" fmla="*/ 636489 h 6858000"/>
              <a:gd name="connsiteX13" fmla="*/ 11610817 w 12191999"/>
              <a:gd name="connsiteY13" fmla="*/ 636489 h 6858000"/>
              <a:gd name="connsiteX14" fmla="*/ 11610817 w 12191999"/>
              <a:gd name="connsiteY14" fmla="*/ 636228 h 6858000"/>
              <a:gd name="connsiteX15" fmla="*/ 11610817 w 12191999"/>
              <a:gd name="connsiteY15" fmla="*/ 635983 h 6858000"/>
              <a:gd name="connsiteX16" fmla="*/ 11505319 w 12191999"/>
              <a:gd name="connsiteY16" fmla="*/ 629390 h 6858000"/>
              <a:gd name="connsiteX17" fmla="*/ 11486480 w 12191999"/>
              <a:gd name="connsiteY17" fmla="*/ 605841 h 6858000"/>
              <a:gd name="connsiteX18" fmla="*/ 11486480 w 12191999"/>
              <a:gd name="connsiteY18" fmla="*/ 532370 h 6858000"/>
              <a:gd name="connsiteX19" fmla="*/ 11505319 w 12191999"/>
              <a:gd name="connsiteY19" fmla="*/ 508821 h 6858000"/>
              <a:gd name="connsiteX20" fmla="*/ 11539229 w 12191999"/>
              <a:gd name="connsiteY20" fmla="*/ 506937 h 6858000"/>
              <a:gd name="connsiteX21" fmla="*/ 11612701 w 12191999"/>
              <a:gd name="connsiteY21" fmla="*/ 384485 h 6858000"/>
              <a:gd name="connsiteX22" fmla="*/ 11424312 w 12191999"/>
              <a:gd name="connsiteY22" fmla="*/ 572873 h 6858000"/>
              <a:gd name="connsiteX23" fmla="*/ 11591647 w 12191999"/>
              <a:gd name="connsiteY23" fmla="*/ 760129 h 6858000"/>
              <a:gd name="connsiteX24" fmla="*/ 11609186 w 12191999"/>
              <a:gd name="connsiteY24" fmla="*/ 761165 h 6858000"/>
              <a:gd name="connsiteX25" fmla="*/ 11615767 w 12191999"/>
              <a:gd name="connsiteY25" fmla="*/ 761314 h 6858000"/>
              <a:gd name="connsiteX26" fmla="*/ 11622190 w 12191999"/>
              <a:gd name="connsiteY26" fmla="*/ 760963 h 6858000"/>
              <a:gd name="connsiteX27" fmla="*/ 11637169 w 12191999"/>
              <a:gd name="connsiteY27" fmla="*/ 759798 h 6858000"/>
              <a:gd name="connsiteX28" fmla="*/ 11801089 w 12191999"/>
              <a:gd name="connsiteY28" fmla="*/ 572873 h 6858000"/>
              <a:gd name="connsiteX29" fmla="*/ 11612701 w 12191999"/>
              <a:gd name="connsiteY29" fmla="*/ 384485 h 6858000"/>
              <a:gd name="connsiteX30" fmla="*/ 11793530 w 12191999"/>
              <a:gd name="connsiteY30" fmla="*/ 354259 h 6858000"/>
              <a:gd name="connsiteX31" fmla="*/ 11759613 w 12191999"/>
              <a:gd name="connsiteY31" fmla="*/ 389231 h 6858000"/>
              <a:gd name="connsiteX32" fmla="*/ 11793530 w 12191999"/>
              <a:gd name="connsiteY32" fmla="*/ 424203 h 6858000"/>
              <a:gd name="connsiteX33" fmla="*/ 11827447 w 12191999"/>
              <a:gd name="connsiteY33" fmla="*/ 389231 h 6858000"/>
              <a:gd name="connsiteX34" fmla="*/ 11793530 w 12191999"/>
              <a:gd name="connsiteY34" fmla="*/ 354259 h 6858000"/>
              <a:gd name="connsiteX35" fmla="*/ 11611755 w 12191999"/>
              <a:gd name="connsiteY35" fmla="*/ 294157 h 6858000"/>
              <a:gd name="connsiteX36" fmla="*/ 11341362 w 12191999"/>
              <a:gd name="connsiteY36" fmla="*/ 573049 h 6858000"/>
              <a:gd name="connsiteX37" fmla="*/ 11612697 w 12191999"/>
              <a:gd name="connsiteY37" fmla="*/ 851941 h 6858000"/>
              <a:gd name="connsiteX38" fmla="*/ 11884033 w 12191999"/>
              <a:gd name="connsiteY38" fmla="*/ 573049 h 6858000"/>
              <a:gd name="connsiteX39" fmla="*/ 11856711 w 12191999"/>
              <a:gd name="connsiteY39" fmla="*/ 453390 h 6858000"/>
              <a:gd name="connsiteX40" fmla="*/ 11853885 w 12191999"/>
              <a:gd name="connsiteY40" fmla="*/ 448679 h 6858000"/>
              <a:gd name="connsiteX41" fmla="*/ 11851058 w 12191999"/>
              <a:gd name="connsiteY41" fmla="*/ 452447 h 6858000"/>
              <a:gd name="connsiteX42" fmla="*/ 11835984 w 12191999"/>
              <a:gd name="connsiteY42" fmla="*/ 463754 h 6858000"/>
              <a:gd name="connsiteX43" fmla="*/ 11833158 w 12191999"/>
              <a:gd name="connsiteY43" fmla="*/ 465638 h 6858000"/>
              <a:gd name="connsiteX44" fmla="*/ 11835042 w 12191999"/>
              <a:gd name="connsiteY44" fmla="*/ 468465 h 6858000"/>
              <a:gd name="connsiteX45" fmla="*/ 11856711 w 12191999"/>
              <a:gd name="connsiteY45" fmla="*/ 573049 h 6858000"/>
              <a:gd name="connsiteX46" fmla="*/ 11611755 w 12191999"/>
              <a:gd name="connsiteY46" fmla="*/ 825560 h 6858000"/>
              <a:gd name="connsiteX47" fmla="*/ 11365858 w 12191999"/>
              <a:gd name="connsiteY47" fmla="*/ 573049 h 6858000"/>
              <a:gd name="connsiteX48" fmla="*/ 11610813 w 12191999"/>
              <a:gd name="connsiteY48" fmla="*/ 321481 h 6858000"/>
              <a:gd name="connsiteX49" fmla="*/ 11714448 w 12191999"/>
              <a:gd name="connsiteY49" fmla="*/ 344094 h 6858000"/>
              <a:gd name="connsiteX50" fmla="*/ 11717275 w 12191999"/>
              <a:gd name="connsiteY50" fmla="*/ 345979 h 6858000"/>
              <a:gd name="connsiteX51" fmla="*/ 11719159 w 12191999"/>
              <a:gd name="connsiteY51" fmla="*/ 342210 h 6858000"/>
              <a:gd name="connsiteX52" fmla="*/ 11730465 w 12191999"/>
              <a:gd name="connsiteY52" fmla="*/ 328077 h 6858000"/>
              <a:gd name="connsiteX53" fmla="*/ 11733291 w 12191999"/>
              <a:gd name="connsiteY53" fmla="*/ 324308 h 6858000"/>
              <a:gd name="connsiteX54" fmla="*/ 11728580 w 12191999"/>
              <a:gd name="connsiteY54" fmla="*/ 321481 h 6858000"/>
              <a:gd name="connsiteX55" fmla="*/ 11611755 w 12191999"/>
              <a:gd name="connsiteY55" fmla="*/ 294157 h 6858000"/>
              <a:gd name="connsiteX56" fmla="*/ 0 w 12191999"/>
              <a:gd name="connsiteY56" fmla="*/ 0 h 6858000"/>
              <a:gd name="connsiteX57" fmla="*/ 12191999 w 12191999"/>
              <a:gd name="connsiteY57" fmla="*/ 0 h 6858000"/>
              <a:gd name="connsiteX58" fmla="*/ 12191999 w 12191999"/>
              <a:gd name="connsiteY58" fmla="*/ 6858000 h 6858000"/>
              <a:gd name="connsiteX59" fmla="*/ 0 w 12191999"/>
              <a:gd name="connsiteY59" fmla="*/ 6858000 h 6858000"/>
              <a:gd name="connsiteX60" fmla="*/ 0 w 12191999"/>
              <a:gd name="connsiteY60" fmla="*/ 4683512 h 6858000"/>
              <a:gd name="connsiteX61" fmla="*/ 6488722 w 12191999"/>
              <a:gd name="connsiteY61" fmla="*/ 4683512 h 6858000"/>
              <a:gd name="connsiteX62" fmla="*/ 6488722 w 12191999"/>
              <a:gd name="connsiteY62" fmla="*/ 2163338 h 6858000"/>
              <a:gd name="connsiteX63" fmla="*/ 0 w 12191999"/>
              <a:gd name="connsiteY63" fmla="*/ 21633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1999" h="6858000">
                <a:moveTo>
                  <a:pt x="11539229" y="506937"/>
                </a:moveTo>
                <a:cubicBezTo>
                  <a:pt x="11542997" y="506937"/>
                  <a:pt x="11546765" y="509763"/>
                  <a:pt x="11546765" y="515415"/>
                </a:cubicBezTo>
                <a:lnTo>
                  <a:pt x="11546765" y="567222"/>
                </a:lnTo>
                <a:cubicBezTo>
                  <a:pt x="11569371" y="567222"/>
                  <a:pt x="11590094" y="565338"/>
                  <a:pt x="11612701" y="565338"/>
                </a:cubicBezTo>
                <a:cubicBezTo>
                  <a:pt x="11635307" y="565338"/>
                  <a:pt x="11656030" y="567222"/>
                  <a:pt x="11678636" y="567222"/>
                </a:cubicBezTo>
                <a:lnTo>
                  <a:pt x="11678636" y="515415"/>
                </a:lnTo>
                <a:cubicBezTo>
                  <a:pt x="11678636" y="509763"/>
                  <a:pt x="11682404" y="506937"/>
                  <a:pt x="11687114" y="506937"/>
                </a:cubicBezTo>
                <a:cubicBezTo>
                  <a:pt x="11698417" y="506937"/>
                  <a:pt x="11713488" y="507879"/>
                  <a:pt x="11720082" y="508821"/>
                </a:cubicBezTo>
                <a:cubicBezTo>
                  <a:pt x="11730443" y="510705"/>
                  <a:pt x="11738921" y="521066"/>
                  <a:pt x="11738921" y="532370"/>
                </a:cubicBezTo>
                <a:lnTo>
                  <a:pt x="11738921" y="605841"/>
                </a:lnTo>
                <a:cubicBezTo>
                  <a:pt x="11738921" y="617144"/>
                  <a:pt x="11733269" y="627506"/>
                  <a:pt x="11720082" y="629390"/>
                </a:cubicBezTo>
                <a:cubicBezTo>
                  <a:pt x="11699359" y="633158"/>
                  <a:pt x="11656030" y="635041"/>
                  <a:pt x="11618352" y="635983"/>
                </a:cubicBezTo>
                <a:lnTo>
                  <a:pt x="11618352" y="636489"/>
                </a:lnTo>
                <a:lnTo>
                  <a:pt x="11610817" y="636489"/>
                </a:lnTo>
                <a:lnTo>
                  <a:pt x="11610817" y="636228"/>
                </a:lnTo>
                <a:lnTo>
                  <a:pt x="11610817" y="635983"/>
                </a:lnTo>
                <a:cubicBezTo>
                  <a:pt x="11572197" y="635983"/>
                  <a:pt x="11526984" y="633158"/>
                  <a:pt x="11505319" y="629390"/>
                </a:cubicBezTo>
                <a:cubicBezTo>
                  <a:pt x="11492132" y="627506"/>
                  <a:pt x="11486480" y="617144"/>
                  <a:pt x="11486480" y="605841"/>
                </a:cubicBezTo>
                <a:lnTo>
                  <a:pt x="11486480" y="532370"/>
                </a:lnTo>
                <a:cubicBezTo>
                  <a:pt x="11486480" y="521066"/>
                  <a:pt x="11494958" y="510705"/>
                  <a:pt x="11505319" y="508821"/>
                </a:cubicBezTo>
                <a:cubicBezTo>
                  <a:pt x="11511913" y="507879"/>
                  <a:pt x="11526984" y="506937"/>
                  <a:pt x="11539229" y="506937"/>
                </a:cubicBezTo>
                <a:close/>
                <a:moveTo>
                  <a:pt x="11612701" y="384485"/>
                </a:moveTo>
                <a:cubicBezTo>
                  <a:pt x="11509087" y="384485"/>
                  <a:pt x="11424312" y="469260"/>
                  <a:pt x="11424312" y="572873"/>
                </a:cubicBezTo>
                <a:cubicBezTo>
                  <a:pt x="11424312" y="670011"/>
                  <a:pt x="11497165" y="749763"/>
                  <a:pt x="11591647" y="760129"/>
                </a:cubicBezTo>
                <a:lnTo>
                  <a:pt x="11609186" y="761165"/>
                </a:lnTo>
                <a:lnTo>
                  <a:pt x="11615767" y="761314"/>
                </a:lnTo>
                <a:cubicBezTo>
                  <a:pt x="11617934" y="761281"/>
                  <a:pt x="11618623" y="761216"/>
                  <a:pt x="11622190" y="760963"/>
                </a:cubicBezTo>
                <a:lnTo>
                  <a:pt x="11637169" y="759798"/>
                </a:lnTo>
                <a:cubicBezTo>
                  <a:pt x="11729891" y="747887"/>
                  <a:pt x="11801089" y="668245"/>
                  <a:pt x="11801089" y="572873"/>
                </a:cubicBezTo>
                <a:cubicBezTo>
                  <a:pt x="11801089" y="469260"/>
                  <a:pt x="11716314" y="384485"/>
                  <a:pt x="11612701" y="384485"/>
                </a:cubicBezTo>
                <a:close/>
                <a:moveTo>
                  <a:pt x="11793530" y="354259"/>
                </a:moveTo>
                <a:cubicBezTo>
                  <a:pt x="11774798" y="354259"/>
                  <a:pt x="11759613" y="369916"/>
                  <a:pt x="11759613" y="389231"/>
                </a:cubicBezTo>
                <a:cubicBezTo>
                  <a:pt x="11759613" y="408546"/>
                  <a:pt x="11774798" y="424203"/>
                  <a:pt x="11793530" y="424203"/>
                </a:cubicBezTo>
                <a:cubicBezTo>
                  <a:pt x="11812262" y="424203"/>
                  <a:pt x="11827447" y="408546"/>
                  <a:pt x="11827447" y="389231"/>
                </a:cubicBezTo>
                <a:cubicBezTo>
                  <a:pt x="11827447" y="369916"/>
                  <a:pt x="11812262" y="354259"/>
                  <a:pt x="11793530" y="354259"/>
                </a:cubicBezTo>
                <a:close/>
                <a:moveTo>
                  <a:pt x="11611755" y="294157"/>
                </a:moveTo>
                <a:cubicBezTo>
                  <a:pt x="11462898" y="294157"/>
                  <a:pt x="11341362" y="418528"/>
                  <a:pt x="11341362" y="573049"/>
                </a:cubicBezTo>
                <a:cubicBezTo>
                  <a:pt x="11341362" y="726628"/>
                  <a:pt x="11462898" y="851941"/>
                  <a:pt x="11612697" y="851941"/>
                </a:cubicBezTo>
                <a:cubicBezTo>
                  <a:pt x="11762497" y="851941"/>
                  <a:pt x="11884033" y="726628"/>
                  <a:pt x="11884033" y="573049"/>
                </a:cubicBezTo>
                <a:cubicBezTo>
                  <a:pt x="11883091" y="532535"/>
                  <a:pt x="11873669" y="491078"/>
                  <a:pt x="11856711" y="453390"/>
                </a:cubicBezTo>
                <a:lnTo>
                  <a:pt x="11853885" y="448679"/>
                </a:lnTo>
                <a:cubicBezTo>
                  <a:pt x="11851058" y="452447"/>
                  <a:pt x="11851058" y="452447"/>
                  <a:pt x="11851058" y="452447"/>
                </a:cubicBezTo>
                <a:cubicBezTo>
                  <a:pt x="11846347" y="456216"/>
                  <a:pt x="11841637" y="459985"/>
                  <a:pt x="11835984" y="463754"/>
                </a:cubicBezTo>
                <a:cubicBezTo>
                  <a:pt x="11833158" y="465638"/>
                  <a:pt x="11833158" y="465638"/>
                  <a:pt x="11833158" y="465638"/>
                </a:cubicBezTo>
                <a:cubicBezTo>
                  <a:pt x="11835042" y="468465"/>
                  <a:pt x="11835042" y="468465"/>
                  <a:pt x="11835042" y="468465"/>
                </a:cubicBezTo>
                <a:cubicBezTo>
                  <a:pt x="11849174" y="501442"/>
                  <a:pt x="11856711" y="538188"/>
                  <a:pt x="11856711" y="573049"/>
                </a:cubicBezTo>
                <a:cubicBezTo>
                  <a:pt x="11856711" y="712495"/>
                  <a:pt x="11747423" y="825560"/>
                  <a:pt x="11611755" y="825560"/>
                </a:cubicBezTo>
                <a:cubicBezTo>
                  <a:pt x="11476088" y="825560"/>
                  <a:pt x="11365858" y="712495"/>
                  <a:pt x="11365858" y="573049"/>
                </a:cubicBezTo>
                <a:cubicBezTo>
                  <a:pt x="11365858" y="434545"/>
                  <a:pt x="11476088" y="321481"/>
                  <a:pt x="11610813" y="321481"/>
                </a:cubicBezTo>
                <a:cubicBezTo>
                  <a:pt x="11646614" y="321481"/>
                  <a:pt x="11683358" y="329019"/>
                  <a:pt x="11714448" y="344094"/>
                </a:cubicBezTo>
                <a:cubicBezTo>
                  <a:pt x="11717275" y="345979"/>
                  <a:pt x="11717275" y="345979"/>
                  <a:pt x="11717275" y="345979"/>
                </a:cubicBezTo>
                <a:cubicBezTo>
                  <a:pt x="11719159" y="342210"/>
                  <a:pt x="11719159" y="342210"/>
                  <a:pt x="11719159" y="342210"/>
                </a:cubicBezTo>
                <a:cubicBezTo>
                  <a:pt x="11721985" y="337499"/>
                  <a:pt x="11725754" y="331845"/>
                  <a:pt x="11730465" y="328077"/>
                </a:cubicBezTo>
                <a:cubicBezTo>
                  <a:pt x="11733291" y="324308"/>
                  <a:pt x="11733291" y="324308"/>
                  <a:pt x="11733291" y="324308"/>
                </a:cubicBezTo>
                <a:cubicBezTo>
                  <a:pt x="11728580" y="321481"/>
                  <a:pt x="11728580" y="321481"/>
                  <a:pt x="11728580" y="321481"/>
                </a:cubicBezTo>
                <a:cubicBezTo>
                  <a:pt x="11692779" y="303579"/>
                  <a:pt x="11652267" y="294157"/>
                  <a:pt x="11611755" y="29415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88722" y="4683512"/>
                </a:lnTo>
                <a:lnTo>
                  <a:pt x="6488722" y="2163338"/>
                </a:lnTo>
                <a:lnTo>
                  <a:pt x="0" y="21633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5804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A0BD78-C9B3-4DBB-8AB3-B81F947A9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22" y="3325884"/>
            <a:ext cx="3906877" cy="3532116"/>
          </a:xfrm>
          <a:prstGeom prst="rect">
            <a:avLst/>
          </a:prstGeom>
        </p:spPr>
      </p:pic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05FA7D-FF5B-493E-AC23-BE5C1B810363}"/>
              </a:ext>
            </a:extLst>
          </p:cNvPr>
          <p:cNvSpPr txBox="1">
            <a:spLocks/>
          </p:cNvSpPr>
          <p:nvPr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31E5B-A0DB-4232-81E8-0896EE683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72704"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76839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5" name="Straight Connector 4"/>
          <p:cNvCxnSpPr/>
          <p:nvPr/>
        </p:nvCxnSpPr>
        <p:spPr bwMode="gray">
          <a:xfrm>
            <a:off x="3543300" y="2565621"/>
            <a:ext cx="0" cy="18692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004801" y="2808653"/>
            <a:ext cx="5496386" cy="1325563"/>
          </a:xfrm>
        </p:spPr>
        <p:txBody>
          <a:bodyPr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</p:spTree>
    <p:extLst>
      <p:ext uri="{BB962C8B-B14F-4D97-AF65-F5344CB8AC3E}">
        <p14:creationId xmlns:p14="http://schemas.microsoft.com/office/powerpoint/2010/main" val="399353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19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52565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6706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7AA6535-8E66-4673-A975-26DE52FA4B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6859" y="1550678"/>
            <a:ext cx="3594129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4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0EB85D1-255F-4555-A380-97208E9E2B0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77292" y="1600200"/>
            <a:ext cx="11626959" cy="4624388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9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iz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787E495-17B9-4E93-BF60-90A6F10642C7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98463" y="1327150"/>
            <a:ext cx="11383962" cy="50038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7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569" y="3105540"/>
            <a:ext cx="4693003" cy="23313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/>
            </a:lvl1pPr>
            <a:lvl2pPr marL="457198" indent="0">
              <a:buNone/>
              <a:defRPr/>
            </a:lvl2pPr>
            <a:lvl3pPr marL="914399" indent="0">
              <a:buNone/>
              <a:defRPr/>
            </a:lvl3pPr>
            <a:lvl4pPr marL="1371597" indent="0">
              <a:buNone/>
              <a:defRPr/>
            </a:lvl4pPr>
            <a:lvl5pPr marL="182879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3F46326-BDF0-487D-BE07-A1C14E28BEC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6224588" y="1520825"/>
            <a:ext cx="5407025" cy="4484688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304450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696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izontal Photo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38AFF8D-055F-45A1-B1DD-F19111CF92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0"/>
            <a:ext cx="12191999" cy="3136392"/>
          </a:xfrm>
          <a:custGeom>
            <a:avLst/>
            <a:gdLst>
              <a:gd name="connsiteX0" fmla="*/ 11538520 w 12191999"/>
              <a:gd name="connsiteY0" fmla="*/ 506937 h 3136392"/>
              <a:gd name="connsiteX1" fmla="*/ 11546029 w 12191999"/>
              <a:gd name="connsiteY1" fmla="*/ 515415 h 3136392"/>
              <a:gd name="connsiteX2" fmla="*/ 11546029 w 12191999"/>
              <a:gd name="connsiteY2" fmla="*/ 567222 h 3136392"/>
              <a:gd name="connsiteX3" fmla="*/ 11611730 w 12191999"/>
              <a:gd name="connsiteY3" fmla="*/ 565338 h 3136392"/>
              <a:gd name="connsiteX4" fmla="*/ 11677431 w 12191999"/>
              <a:gd name="connsiteY4" fmla="*/ 567222 h 3136392"/>
              <a:gd name="connsiteX5" fmla="*/ 11677431 w 12191999"/>
              <a:gd name="connsiteY5" fmla="*/ 515415 h 3136392"/>
              <a:gd name="connsiteX6" fmla="*/ 11685879 w 12191999"/>
              <a:gd name="connsiteY6" fmla="*/ 506937 h 3136392"/>
              <a:gd name="connsiteX7" fmla="*/ 11718729 w 12191999"/>
              <a:gd name="connsiteY7" fmla="*/ 508821 h 3136392"/>
              <a:gd name="connsiteX8" fmla="*/ 11737501 w 12191999"/>
              <a:gd name="connsiteY8" fmla="*/ 532370 h 3136392"/>
              <a:gd name="connsiteX9" fmla="*/ 11737501 w 12191999"/>
              <a:gd name="connsiteY9" fmla="*/ 605841 h 3136392"/>
              <a:gd name="connsiteX10" fmla="*/ 11718729 w 12191999"/>
              <a:gd name="connsiteY10" fmla="*/ 629390 h 3136392"/>
              <a:gd name="connsiteX11" fmla="*/ 11617362 w 12191999"/>
              <a:gd name="connsiteY11" fmla="*/ 635983 h 3136392"/>
              <a:gd name="connsiteX12" fmla="*/ 11617362 w 12191999"/>
              <a:gd name="connsiteY12" fmla="*/ 636489 h 3136392"/>
              <a:gd name="connsiteX13" fmla="*/ 11609853 w 12191999"/>
              <a:gd name="connsiteY13" fmla="*/ 636489 h 3136392"/>
              <a:gd name="connsiteX14" fmla="*/ 11609853 w 12191999"/>
              <a:gd name="connsiteY14" fmla="*/ 636228 h 3136392"/>
              <a:gd name="connsiteX15" fmla="*/ 11609853 w 12191999"/>
              <a:gd name="connsiteY15" fmla="*/ 635983 h 3136392"/>
              <a:gd name="connsiteX16" fmla="*/ 11504731 w 12191999"/>
              <a:gd name="connsiteY16" fmla="*/ 629390 h 3136392"/>
              <a:gd name="connsiteX17" fmla="*/ 11485959 w 12191999"/>
              <a:gd name="connsiteY17" fmla="*/ 605841 h 3136392"/>
              <a:gd name="connsiteX18" fmla="*/ 11485959 w 12191999"/>
              <a:gd name="connsiteY18" fmla="*/ 532370 h 3136392"/>
              <a:gd name="connsiteX19" fmla="*/ 11504731 w 12191999"/>
              <a:gd name="connsiteY19" fmla="*/ 508821 h 3136392"/>
              <a:gd name="connsiteX20" fmla="*/ 11538520 w 12191999"/>
              <a:gd name="connsiteY20" fmla="*/ 506937 h 3136392"/>
              <a:gd name="connsiteX21" fmla="*/ 11611730 w 12191999"/>
              <a:gd name="connsiteY21" fmla="*/ 384485 h 3136392"/>
              <a:gd name="connsiteX22" fmla="*/ 11424012 w 12191999"/>
              <a:gd name="connsiteY22" fmla="*/ 572873 h 3136392"/>
              <a:gd name="connsiteX23" fmla="*/ 11590751 w 12191999"/>
              <a:gd name="connsiteY23" fmla="*/ 760129 h 3136392"/>
              <a:gd name="connsiteX24" fmla="*/ 11608228 w 12191999"/>
              <a:gd name="connsiteY24" fmla="*/ 761165 h 3136392"/>
              <a:gd name="connsiteX25" fmla="*/ 11614786 w 12191999"/>
              <a:gd name="connsiteY25" fmla="*/ 761314 h 3136392"/>
              <a:gd name="connsiteX26" fmla="*/ 11621186 w 12191999"/>
              <a:gd name="connsiteY26" fmla="*/ 760963 h 3136392"/>
              <a:gd name="connsiteX27" fmla="*/ 11636111 w 12191999"/>
              <a:gd name="connsiteY27" fmla="*/ 759798 h 3136392"/>
              <a:gd name="connsiteX28" fmla="*/ 11799448 w 12191999"/>
              <a:gd name="connsiteY28" fmla="*/ 572873 h 3136392"/>
              <a:gd name="connsiteX29" fmla="*/ 11611730 w 12191999"/>
              <a:gd name="connsiteY29" fmla="*/ 384485 h 3136392"/>
              <a:gd name="connsiteX30" fmla="*/ 11791919 w 12191999"/>
              <a:gd name="connsiteY30" fmla="*/ 354259 h 3136392"/>
              <a:gd name="connsiteX31" fmla="*/ 11758122 w 12191999"/>
              <a:gd name="connsiteY31" fmla="*/ 389231 h 3136392"/>
              <a:gd name="connsiteX32" fmla="*/ 11791919 w 12191999"/>
              <a:gd name="connsiteY32" fmla="*/ 424203 h 3136392"/>
              <a:gd name="connsiteX33" fmla="*/ 11825716 w 12191999"/>
              <a:gd name="connsiteY33" fmla="*/ 389231 h 3136392"/>
              <a:gd name="connsiteX34" fmla="*/ 11791919 w 12191999"/>
              <a:gd name="connsiteY34" fmla="*/ 354259 h 3136392"/>
              <a:gd name="connsiteX35" fmla="*/ 11610791 w 12191999"/>
              <a:gd name="connsiteY35" fmla="*/ 294157 h 3136392"/>
              <a:gd name="connsiteX36" fmla="*/ 11341360 w 12191999"/>
              <a:gd name="connsiteY36" fmla="*/ 573049 h 3136392"/>
              <a:gd name="connsiteX37" fmla="*/ 11611730 w 12191999"/>
              <a:gd name="connsiteY37" fmla="*/ 851941 h 3136392"/>
              <a:gd name="connsiteX38" fmla="*/ 11882100 w 12191999"/>
              <a:gd name="connsiteY38" fmla="*/ 573049 h 3136392"/>
              <a:gd name="connsiteX39" fmla="*/ 11854875 w 12191999"/>
              <a:gd name="connsiteY39" fmla="*/ 453389 h 3136392"/>
              <a:gd name="connsiteX40" fmla="*/ 11852059 w 12191999"/>
              <a:gd name="connsiteY40" fmla="*/ 448678 h 3136392"/>
              <a:gd name="connsiteX41" fmla="*/ 11849243 w 12191999"/>
              <a:gd name="connsiteY41" fmla="*/ 452447 h 3136392"/>
              <a:gd name="connsiteX42" fmla="*/ 11834222 w 12191999"/>
              <a:gd name="connsiteY42" fmla="*/ 463754 h 3136392"/>
              <a:gd name="connsiteX43" fmla="*/ 11831406 w 12191999"/>
              <a:gd name="connsiteY43" fmla="*/ 465638 h 3136392"/>
              <a:gd name="connsiteX44" fmla="*/ 11833283 w 12191999"/>
              <a:gd name="connsiteY44" fmla="*/ 468465 h 3136392"/>
              <a:gd name="connsiteX45" fmla="*/ 11854875 w 12191999"/>
              <a:gd name="connsiteY45" fmla="*/ 573049 h 3136392"/>
              <a:gd name="connsiteX46" fmla="*/ 11610791 w 12191999"/>
              <a:gd name="connsiteY46" fmla="*/ 825559 h 3136392"/>
              <a:gd name="connsiteX47" fmla="*/ 11365768 w 12191999"/>
              <a:gd name="connsiteY47" fmla="*/ 573049 h 3136392"/>
              <a:gd name="connsiteX48" fmla="*/ 11609852 w 12191999"/>
              <a:gd name="connsiteY48" fmla="*/ 321481 h 3136392"/>
              <a:gd name="connsiteX49" fmla="*/ 11713119 w 12191999"/>
              <a:gd name="connsiteY49" fmla="*/ 344094 h 3136392"/>
              <a:gd name="connsiteX50" fmla="*/ 11715935 w 12191999"/>
              <a:gd name="connsiteY50" fmla="*/ 345978 h 3136392"/>
              <a:gd name="connsiteX51" fmla="*/ 11717813 w 12191999"/>
              <a:gd name="connsiteY51" fmla="*/ 342209 h 3136392"/>
              <a:gd name="connsiteX52" fmla="*/ 11729078 w 12191999"/>
              <a:gd name="connsiteY52" fmla="*/ 328076 h 3136392"/>
              <a:gd name="connsiteX53" fmla="*/ 11731894 w 12191999"/>
              <a:gd name="connsiteY53" fmla="*/ 324308 h 3136392"/>
              <a:gd name="connsiteX54" fmla="*/ 11727201 w 12191999"/>
              <a:gd name="connsiteY54" fmla="*/ 321481 h 3136392"/>
              <a:gd name="connsiteX55" fmla="*/ 11610791 w 12191999"/>
              <a:gd name="connsiteY55" fmla="*/ 294157 h 3136392"/>
              <a:gd name="connsiteX56" fmla="*/ 0 w 12191999"/>
              <a:gd name="connsiteY56" fmla="*/ 0 h 3136392"/>
              <a:gd name="connsiteX57" fmla="*/ 12191999 w 12191999"/>
              <a:gd name="connsiteY57" fmla="*/ 0 h 3136392"/>
              <a:gd name="connsiteX58" fmla="*/ 12191999 w 12191999"/>
              <a:gd name="connsiteY58" fmla="*/ 3136392 h 3136392"/>
              <a:gd name="connsiteX59" fmla="*/ 0 w 12191999"/>
              <a:gd name="connsiteY59" fmla="*/ 3136392 h 313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191999" h="3136392">
                <a:moveTo>
                  <a:pt x="11538520" y="506937"/>
                </a:moveTo>
                <a:cubicBezTo>
                  <a:pt x="11542274" y="506937"/>
                  <a:pt x="11546029" y="509763"/>
                  <a:pt x="11546029" y="515415"/>
                </a:cubicBezTo>
                <a:lnTo>
                  <a:pt x="11546029" y="567222"/>
                </a:lnTo>
                <a:cubicBezTo>
                  <a:pt x="11568555" y="567222"/>
                  <a:pt x="11589204" y="565338"/>
                  <a:pt x="11611730" y="565338"/>
                </a:cubicBezTo>
                <a:cubicBezTo>
                  <a:pt x="11634256" y="565338"/>
                  <a:pt x="11654905" y="567222"/>
                  <a:pt x="11677431" y="567222"/>
                </a:cubicBezTo>
                <a:lnTo>
                  <a:pt x="11677431" y="515415"/>
                </a:lnTo>
                <a:cubicBezTo>
                  <a:pt x="11677431" y="509763"/>
                  <a:pt x="11681186" y="506937"/>
                  <a:pt x="11685879" y="506937"/>
                </a:cubicBezTo>
                <a:cubicBezTo>
                  <a:pt x="11697142" y="506937"/>
                  <a:pt x="11712159" y="507879"/>
                  <a:pt x="11718729" y="508821"/>
                </a:cubicBezTo>
                <a:cubicBezTo>
                  <a:pt x="11729054" y="510705"/>
                  <a:pt x="11737501" y="521066"/>
                  <a:pt x="11737501" y="532370"/>
                </a:cubicBezTo>
                <a:lnTo>
                  <a:pt x="11737501" y="605841"/>
                </a:lnTo>
                <a:cubicBezTo>
                  <a:pt x="11737501" y="617144"/>
                  <a:pt x="11731870" y="627506"/>
                  <a:pt x="11718729" y="629390"/>
                </a:cubicBezTo>
                <a:cubicBezTo>
                  <a:pt x="11698080" y="633157"/>
                  <a:pt x="11654905" y="635041"/>
                  <a:pt x="11617362" y="635983"/>
                </a:cubicBezTo>
                <a:lnTo>
                  <a:pt x="11617362" y="636489"/>
                </a:lnTo>
                <a:lnTo>
                  <a:pt x="11609853" y="636489"/>
                </a:lnTo>
                <a:lnTo>
                  <a:pt x="11609853" y="636228"/>
                </a:lnTo>
                <a:lnTo>
                  <a:pt x="11609853" y="635983"/>
                </a:lnTo>
                <a:cubicBezTo>
                  <a:pt x="11571371" y="635983"/>
                  <a:pt x="11526318" y="633157"/>
                  <a:pt x="11504731" y="629390"/>
                </a:cubicBezTo>
                <a:cubicBezTo>
                  <a:pt x="11491590" y="627506"/>
                  <a:pt x="11485959" y="617144"/>
                  <a:pt x="11485959" y="605841"/>
                </a:cubicBezTo>
                <a:lnTo>
                  <a:pt x="11485959" y="532370"/>
                </a:lnTo>
                <a:cubicBezTo>
                  <a:pt x="11485959" y="521066"/>
                  <a:pt x="11494406" y="510705"/>
                  <a:pt x="11504731" y="508821"/>
                </a:cubicBezTo>
                <a:cubicBezTo>
                  <a:pt x="11511301" y="507879"/>
                  <a:pt x="11526318" y="506937"/>
                  <a:pt x="11538520" y="506937"/>
                </a:cubicBezTo>
                <a:close/>
                <a:moveTo>
                  <a:pt x="11611730" y="384485"/>
                </a:moveTo>
                <a:cubicBezTo>
                  <a:pt x="11508485" y="384485"/>
                  <a:pt x="11424012" y="469260"/>
                  <a:pt x="11424012" y="572873"/>
                </a:cubicBezTo>
                <a:cubicBezTo>
                  <a:pt x="11424012" y="670011"/>
                  <a:pt x="11496606" y="749763"/>
                  <a:pt x="11590751" y="760129"/>
                </a:cubicBezTo>
                <a:lnTo>
                  <a:pt x="11608228" y="761165"/>
                </a:lnTo>
                <a:lnTo>
                  <a:pt x="11614786" y="761314"/>
                </a:lnTo>
                <a:cubicBezTo>
                  <a:pt x="11616945" y="761280"/>
                  <a:pt x="11617632" y="761216"/>
                  <a:pt x="11621186" y="760963"/>
                </a:cubicBezTo>
                <a:lnTo>
                  <a:pt x="11636111" y="759798"/>
                </a:lnTo>
                <a:cubicBezTo>
                  <a:pt x="11728504" y="747887"/>
                  <a:pt x="11799448" y="668245"/>
                  <a:pt x="11799448" y="572873"/>
                </a:cubicBezTo>
                <a:cubicBezTo>
                  <a:pt x="11799448" y="469260"/>
                  <a:pt x="11714975" y="384485"/>
                  <a:pt x="11611730" y="384485"/>
                </a:cubicBezTo>
                <a:close/>
                <a:moveTo>
                  <a:pt x="11791919" y="354259"/>
                </a:moveTo>
                <a:cubicBezTo>
                  <a:pt x="11773253" y="354259"/>
                  <a:pt x="11758122" y="369916"/>
                  <a:pt x="11758122" y="389231"/>
                </a:cubicBezTo>
                <a:cubicBezTo>
                  <a:pt x="11758122" y="408546"/>
                  <a:pt x="11773253" y="424203"/>
                  <a:pt x="11791919" y="424203"/>
                </a:cubicBezTo>
                <a:cubicBezTo>
                  <a:pt x="11810585" y="424203"/>
                  <a:pt x="11825716" y="408546"/>
                  <a:pt x="11825716" y="389231"/>
                </a:cubicBezTo>
                <a:cubicBezTo>
                  <a:pt x="11825716" y="369916"/>
                  <a:pt x="11810585" y="354259"/>
                  <a:pt x="11791919" y="354259"/>
                </a:cubicBezTo>
                <a:close/>
                <a:moveTo>
                  <a:pt x="11610791" y="294157"/>
                </a:moveTo>
                <a:cubicBezTo>
                  <a:pt x="11462463" y="294157"/>
                  <a:pt x="11341360" y="418528"/>
                  <a:pt x="11341360" y="573049"/>
                </a:cubicBezTo>
                <a:cubicBezTo>
                  <a:pt x="11341360" y="726628"/>
                  <a:pt x="11462463" y="851941"/>
                  <a:pt x="11611730" y="851941"/>
                </a:cubicBezTo>
                <a:cubicBezTo>
                  <a:pt x="11760997" y="851941"/>
                  <a:pt x="11882100" y="726628"/>
                  <a:pt x="11882100" y="573049"/>
                </a:cubicBezTo>
                <a:cubicBezTo>
                  <a:pt x="11881161" y="532534"/>
                  <a:pt x="11871773" y="491078"/>
                  <a:pt x="11854875" y="453389"/>
                </a:cubicBezTo>
                <a:lnTo>
                  <a:pt x="11852059" y="448678"/>
                </a:lnTo>
                <a:cubicBezTo>
                  <a:pt x="11849243" y="452447"/>
                  <a:pt x="11849243" y="452447"/>
                  <a:pt x="11849243" y="452447"/>
                </a:cubicBezTo>
                <a:cubicBezTo>
                  <a:pt x="11844549" y="456216"/>
                  <a:pt x="11839855" y="459985"/>
                  <a:pt x="11834222" y="463754"/>
                </a:cubicBezTo>
                <a:cubicBezTo>
                  <a:pt x="11831406" y="465638"/>
                  <a:pt x="11831406" y="465638"/>
                  <a:pt x="11831406" y="465638"/>
                </a:cubicBezTo>
                <a:cubicBezTo>
                  <a:pt x="11833283" y="468465"/>
                  <a:pt x="11833283" y="468465"/>
                  <a:pt x="11833283" y="468465"/>
                </a:cubicBezTo>
                <a:cubicBezTo>
                  <a:pt x="11847365" y="501442"/>
                  <a:pt x="11854875" y="538188"/>
                  <a:pt x="11854875" y="573049"/>
                </a:cubicBezTo>
                <a:cubicBezTo>
                  <a:pt x="11854875" y="712495"/>
                  <a:pt x="11745976" y="825559"/>
                  <a:pt x="11610791" y="825559"/>
                </a:cubicBezTo>
                <a:cubicBezTo>
                  <a:pt x="11475606" y="825559"/>
                  <a:pt x="11365768" y="712495"/>
                  <a:pt x="11365768" y="573049"/>
                </a:cubicBezTo>
                <a:cubicBezTo>
                  <a:pt x="11365768" y="434545"/>
                  <a:pt x="11475606" y="321481"/>
                  <a:pt x="11609852" y="321481"/>
                </a:cubicBezTo>
                <a:cubicBezTo>
                  <a:pt x="11645526" y="321481"/>
                  <a:pt x="11682139" y="329019"/>
                  <a:pt x="11713119" y="344094"/>
                </a:cubicBezTo>
                <a:cubicBezTo>
                  <a:pt x="11715935" y="345978"/>
                  <a:pt x="11715935" y="345978"/>
                  <a:pt x="11715935" y="345978"/>
                </a:cubicBezTo>
                <a:cubicBezTo>
                  <a:pt x="11717813" y="342209"/>
                  <a:pt x="11717813" y="342209"/>
                  <a:pt x="11717813" y="342209"/>
                </a:cubicBezTo>
                <a:cubicBezTo>
                  <a:pt x="11720629" y="337498"/>
                  <a:pt x="11724384" y="331845"/>
                  <a:pt x="11729078" y="328076"/>
                </a:cubicBezTo>
                <a:cubicBezTo>
                  <a:pt x="11731894" y="324308"/>
                  <a:pt x="11731894" y="324308"/>
                  <a:pt x="11731894" y="324308"/>
                </a:cubicBezTo>
                <a:cubicBezTo>
                  <a:pt x="11727201" y="321481"/>
                  <a:pt x="11727201" y="321481"/>
                  <a:pt x="11727201" y="321481"/>
                </a:cubicBezTo>
                <a:cubicBezTo>
                  <a:pt x="11691527" y="303579"/>
                  <a:pt x="11651159" y="294157"/>
                  <a:pt x="11610791" y="294157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3136392"/>
                </a:lnTo>
                <a:lnTo>
                  <a:pt x="0" y="31363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15" y="1800762"/>
            <a:ext cx="7347317" cy="73109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3200" dirty="0">
                <a:solidFill>
                  <a:schemeClr val="bg1"/>
                </a:solidFill>
                <a:latin typeface="Gotham-Bold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9CAF2B-C280-46E5-9364-E9B0BAD42A83}"/>
              </a:ext>
            </a:extLst>
          </p:cNvPr>
          <p:cNvSpPr txBox="1">
            <a:spLocks/>
          </p:cNvSpPr>
          <p:nvPr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85E40DB-8677-4B56-82A5-63FB0E292842}"/>
              </a:ext>
            </a:extLst>
          </p:cNvPr>
          <p:cNvSpPr txBox="1">
            <a:spLocks/>
          </p:cNvSpPr>
          <p:nvPr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964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Horiz Blue -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64044" y="1271435"/>
            <a:ext cx="2576692" cy="1715605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9A02F6B-3CFB-4142-91C8-F7EBD6DA1C76}"/>
              </a:ext>
            </a:extLst>
          </p:cNvPr>
          <p:cNvSpPr txBox="1">
            <a:spLocks/>
          </p:cNvSpPr>
          <p:nvPr/>
        </p:nvSpPr>
        <p:spPr bwMode="gray">
          <a:xfrm>
            <a:off x="188013" y="6364367"/>
            <a:ext cx="2696158" cy="46166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8D8958D-D4CE-4A41-91EE-1FF2A1CA0401}"/>
              </a:ext>
            </a:extLst>
          </p:cNvPr>
          <p:cNvSpPr txBox="1">
            <a:spLocks/>
          </p:cNvSpPr>
          <p:nvPr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F41DF3-A5DB-4B5F-A8C6-CC3750FC6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2198" y="3884524"/>
            <a:ext cx="7533210" cy="1662112"/>
          </a:xfrm>
        </p:spPr>
        <p:txBody>
          <a:bodyPr/>
          <a:lstStyle>
            <a:lvl1pPr marL="0" indent="0">
              <a:buNone/>
              <a:defRPr sz="2400"/>
            </a:lvl1pPr>
            <a:lvl2pPr marL="171450" indent="-171450">
              <a:defRPr sz="2000"/>
            </a:lvl2pPr>
            <a:lvl3pPr marL="571500" indent="-173038">
              <a:defRPr sz="18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847382-BE27-4AD0-A9C0-ACDD71EEBC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43263" y="0"/>
            <a:ext cx="8948737" cy="3310128"/>
          </a:xfrm>
          <a:custGeom>
            <a:avLst/>
            <a:gdLst>
              <a:gd name="connsiteX0" fmla="*/ 8295258 w 8948737"/>
              <a:gd name="connsiteY0" fmla="*/ 506937 h 3310128"/>
              <a:gd name="connsiteX1" fmla="*/ 8302767 w 8948737"/>
              <a:gd name="connsiteY1" fmla="*/ 515415 h 3310128"/>
              <a:gd name="connsiteX2" fmla="*/ 8302767 w 8948737"/>
              <a:gd name="connsiteY2" fmla="*/ 567222 h 3310128"/>
              <a:gd name="connsiteX3" fmla="*/ 8368468 w 8948737"/>
              <a:gd name="connsiteY3" fmla="*/ 565338 h 3310128"/>
              <a:gd name="connsiteX4" fmla="*/ 8434169 w 8948737"/>
              <a:gd name="connsiteY4" fmla="*/ 567222 h 3310128"/>
              <a:gd name="connsiteX5" fmla="*/ 8434169 w 8948737"/>
              <a:gd name="connsiteY5" fmla="*/ 515415 h 3310128"/>
              <a:gd name="connsiteX6" fmla="*/ 8442617 w 8948737"/>
              <a:gd name="connsiteY6" fmla="*/ 506937 h 3310128"/>
              <a:gd name="connsiteX7" fmla="*/ 8475467 w 8948737"/>
              <a:gd name="connsiteY7" fmla="*/ 508821 h 3310128"/>
              <a:gd name="connsiteX8" fmla="*/ 8494239 w 8948737"/>
              <a:gd name="connsiteY8" fmla="*/ 532370 h 3310128"/>
              <a:gd name="connsiteX9" fmla="*/ 8494239 w 8948737"/>
              <a:gd name="connsiteY9" fmla="*/ 605841 h 3310128"/>
              <a:gd name="connsiteX10" fmla="*/ 8475467 w 8948737"/>
              <a:gd name="connsiteY10" fmla="*/ 629390 h 3310128"/>
              <a:gd name="connsiteX11" fmla="*/ 8374100 w 8948737"/>
              <a:gd name="connsiteY11" fmla="*/ 635983 h 3310128"/>
              <a:gd name="connsiteX12" fmla="*/ 8374100 w 8948737"/>
              <a:gd name="connsiteY12" fmla="*/ 636489 h 3310128"/>
              <a:gd name="connsiteX13" fmla="*/ 8366591 w 8948737"/>
              <a:gd name="connsiteY13" fmla="*/ 636489 h 3310128"/>
              <a:gd name="connsiteX14" fmla="*/ 8366591 w 8948737"/>
              <a:gd name="connsiteY14" fmla="*/ 636228 h 3310128"/>
              <a:gd name="connsiteX15" fmla="*/ 8366591 w 8948737"/>
              <a:gd name="connsiteY15" fmla="*/ 635983 h 3310128"/>
              <a:gd name="connsiteX16" fmla="*/ 8261469 w 8948737"/>
              <a:gd name="connsiteY16" fmla="*/ 629390 h 3310128"/>
              <a:gd name="connsiteX17" fmla="*/ 8242697 w 8948737"/>
              <a:gd name="connsiteY17" fmla="*/ 605841 h 3310128"/>
              <a:gd name="connsiteX18" fmla="*/ 8242697 w 8948737"/>
              <a:gd name="connsiteY18" fmla="*/ 532370 h 3310128"/>
              <a:gd name="connsiteX19" fmla="*/ 8261469 w 8948737"/>
              <a:gd name="connsiteY19" fmla="*/ 508821 h 3310128"/>
              <a:gd name="connsiteX20" fmla="*/ 8295258 w 8948737"/>
              <a:gd name="connsiteY20" fmla="*/ 506937 h 3310128"/>
              <a:gd name="connsiteX21" fmla="*/ 8368468 w 8948737"/>
              <a:gd name="connsiteY21" fmla="*/ 384485 h 3310128"/>
              <a:gd name="connsiteX22" fmla="*/ 8180750 w 8948737"/>
              <a:gd name="connsiteY22" fmla="*/ 572873 h 3310128"/>
              <a:gd name="connsiteX23" fmla="*/ 8347489 w 8948737"/>
              <a:gd name="connsiteY23" fmla="*/ 760129 h 3310128"/>
              <a:gd name="connsiteX24" fmla="*/ 8364966 w 8948737"/>
              <a:gd name="connsiteY24" fmla="*/ 761165 h 3310128"/>
              <a:gd name="connsiteX25" fmla="*/ 8371524 w 8948737"/>
              <a:gd name="connsiteY25" fmla="*/ 761314 h 3310128"/>
              <a:gd name="connsiteX26" fmla="*/ 8377924 w 8948737"/>
              <a:gd name="connsiteY26" fmla="*/ 760963 h 3310128"/>
              <a:gd name="connsiteX27" fmla="*/ 8392849 w 8948737"/>
              <a:gd name="connsiteY27" fmla="*/ 759798 h 3310128"/>
              <a:gd name="connsiteX28" fmla="*/ 8556186 w 8948737"/>
              <a:gd name="connsiteY28" fmla="*/ 572873 h 3310128"/>
              <a:gd name="connsiteX29" fmla="*/ 8368468 w 8948737"/>
              <a:gd name="connsiteY29" fmla="*/ 384485 h 3310128"/>
              <a:gd name="connsiteX30" fmla="*/ 8548657 w 8948737"/>
              <a:gd name="connsiteY30" fmla="*/ 354259 h 3310128"/>
              <a:gd name="connsiteX31" fmla="*/ 8514860 w 8948737"/>
              <a:gd name="connsiteY31" fmla="*/ 389231 h 3310128"/>
              <a:gd name="connsiteX32" fmla="*/ 8548657 w 8948737"/>
              <a:gd name="connsiteY32" fmla="*/ 424203 h 3310128"/>
              <a:gd name="connsiteX33" fmla="*/ 8582454 w 8948737"/>
              <a:gd name="connsiteY33" fmla="*/ 389231 h 3310128"/>
              <a:gd name="connsiteX34" fmla="*/ 8548657 w 8948737"/>
              <a:gd name="connsiteY34" fmla="*/ 354259 h 3310128"/>
              <a:gd name="connsiteX35" fmla="*/ 8367529 w 8948737"/>
              <a:gd name="connsiteY35" fmla="*/ 294157 h 3310128"/>
              <a:gd name="connsiteX36" fmla="*/ 8098098 w 8948737"/>
              <a:gd name="connsiteY36" fmla="*/ 573049 h 3310128"/>
              <a:gd name="connsiteX37" fmla="*/ 8368468 w 8948737"/>
              <a:gd name="connsiteY37" fmla="*/ 851941 h 3310128"/>
              <a:gd name="connsiteX38" fmla="*/ 8638838 w 8948737"/>
              <a:gd name="connsiteY38" fmla="*/ 573049 h 3310128"/>
              <a:gd name="connsiteX39" fmla="*/ 8611613 w 8948737"/>
              <a:gd name="connsiteY39" fmla="*/ 453389 h 3310128"/>
              <a:gd name="connsiteX40" fmla="*/ 8608797 w 8948737"/>
              <a:gd name="connsiteY40" fmla="*/ 448678 h 3310128"/>
              <a:gd name="connsiteX41" fmla="*/ 8605981 w 8948737"/>
              <a:gd name="connsiteY41" fmla="*/ 452447 h 3310128"/>
              <a:gd name="connsiteX42" fmla="*/ 8590960 w 8948737"/>
              <a:gd name="connsiteY42" fmla="*/ 463754 h 3310128"/>
              <a:gd name="connsiteX43" fmla="*/ 8588144 w 8948737"/>
              <a:gd name="connsiteY43" fmla="*/ 465638 h 3310128"/>
              <a:gd name="connsiteX44" fmla="*/ 8590021 w 8948737"/>
              <a:gd name="connsiteY44" fmla="*/ 468465 h 3310128"/>
              <a:gd name="connsiteX45" fmla="*/ 8611613 w 8948737"/>
              <a:gd name="connsiteY45" fmla="*/ 573049 h 3310128"/>
              <a:gd name="connsiteX46" fmla="*/ 8367529 w 8948737"/>
              <a:gd name="connsiteY46" fmla="*/ 825560 h 3310128"/>
              <a:gd name="connsiteX47" fmla="*/ 8122506 w 8948737"/>
              <a:gd name="connsiteY47" fmla="*/ 573049 h 3310128"/>
              <a:gd name="connsiteX48" fmla="*/ 8366590 w 8948737"/>
              <a:gd name="connsiteY48" fmla="*/ 321481 h 3310128"/>
              <a:gd name="connsiteX49" fmla="*/ 8469857 w 8948737"/>
              <a:gd name="connsiteY49" fmla="*/ 344094 h 3310128"/>
              <a:gd name="connsiteX50" fmla="*/ 8472673 w 8948737"/>
              <a:gd name="connsiteY50" fmla="*/ 345978 h 3310128"/>
              <a:gd name="connsiteX51" fmla="*/ 8474551 w 8948737"/>
              <a:gd name="connsiteY51" fmla="*/ 342210 h 3310128"/>
              <a:gd name="connsiteX52" fmla="*/ 8485816 w 8948737"/>
              <a:gd name="connsiteY52" fmla="*/ 328076 h 3310128"/>
              <a:gd name="connsiteX53" fmla="*/ 8488632 w 8948737"/>
              <a:gd name="connsiteY53" fmla="*/ 324308 h 3310128"/>
              <a:gd name="connsiteX54" fmla="*/ 8483939 w 8948737"/>
              <a:gd name="connsiteY54" fmla="*/ 321481 h 3310128"/>
              <a:gd name="connsiteX55" fmla="*/ 8367529 w 8948737"/>
              <a:gd name="connsiteY55" fmla="*/ 294157 h 3310128"/>
              <a:gd name="connsiteX56" fmla="*/ 0 w 8948737"/>
              <a:gd name="connsiteY56" fmla="*/ 0 h 3310128"/>
              <a:gd name="connsiteX57" fmla="*/ 8948737 w 8948737"/>
              <a:gd name="connsiteY57" fmla="*/ 0 h 3310128"/>
              <a:gd name="connsiteX58" fmla="*/ 8948737 w 8948737"/>
              <a:gd name="connsiteY58" fmla="*/ 3310128 h 3310128"/>
              <a:gd name="connsiteX59" fmla="*/ 0 w 8948737"/>
              <a:gd name="connsiteY59" fmla="*/ 3310128 h 33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948737" h="3310128">
                <a:moveTo>
                  <a:pt x="8295258" y="506937"/>
                </a:moveTo>
                <a:cubicBezTo>
                  <a:pt x="8299012" y="506937"/>
                  <a:pt x="8302767" y="509763"/>
                  <a:pt x="8302767" y="515415"/>
                </a:cubicBezTo>
                <a:lnTo>
                  <a:pt x="8302767" y="567222"/>
                </a:lnTo>
                <a:cubicBezTo>
                  <a:pt x="8325293" y="567222"/>
                  <a:pt x="8345942" y="565338"/>
                  <a:pt x="8368468" y="565338"/>
                </a:cubicBezTo>
                <a:cubicBezTo>
                  <a:pt x="8390994" y="565338"/>
                  <a:pt x="8411643" y="567222"/>
                  <a:pt x="8434169" y="567222"/>
                </a:cubicBezTo>
                <a:lnTo>
                  <a:pt x="8434169" y="515415"/>
                </a:lnTo>
                <a:cubicBezTo>
                  <a:pt x="8434169" y="509763"/>
                  <a:pt x="8437924" y="506937"/>
                  <a:pt x="8442617" y="506937"/>
                </a:cubicBezTo>
                <a:cubicBezTo>
                  <a:pt x="8453880" y="506937"/>
                  <a:pt x="8468897" y="507879"/>
                  <a:pt x="8475467" y="508821"/>
                </a:cubicBezTo>
                <a:cubicBezTo>
                  <a:pt x="8485792" y="510705"/>
                  <a:pt x="8494239" y="521066"/>
                  <a:pt x="8494239" y="532370"/>
                </a:cubicBezTo>
                <a:lnTo>
                  <a:pt x="8494239" y="605841"/>
                </a:lnTo>
                <a:cubicBezTo>
                  <a:pt x="8494239" y="617144"/>
                  <a:pt x="8488608" y="627506"/>
                  <a:pt x="8475467" y="629390"/>
                </a:cubicBezTo>
                <a:cubicBezTo>
                  <a:pt x="8454818" y="633157"/>
                  <a:pt x="8411643" y="635041"/>
                  <a:pt x="8374100" y="635983"/>
                </a:cubicBezTo>
                <a:lnTo>
                  <a:pt x="8374100" y="636489"/>
                </a:lnTo>
                <a:lnTo>
                  <a:pt x="8366591" y="636489"/>
                </a:lnTo>
                <a:lnTo>
                  <a:pt x="8366591" y="636228"/>
                </a:lnTo>
                <a:lnTo>
                  <a:pt x="8366591" y="635983"/>
                </a:lnTo>
                <a:cubicBezTo>
                  <a:pt x="8328109" y="635983"/>
                  <a:pt x="8283056" y="633157"/>
                  <a:pt x="8261469" y="629390"/>
                </a:cubicBezTo>
                <a:cubicBezTo>
                  <a:pt x="8248328" y="627506"/>
                  <a:pt x="8242697" y="617144"/>
                  <a:pt x="8242697" y="605841"/>
                </a:cubicBezTo>
                <a:lnTo>
                  <a:pt x="8242697" y="532370"/>
                </a:lnTo>
                <a:cubicBezTo>
                  <a:pt x="8242697" y="521066"/>
                  <a:pt x="8251144" y="510705"/>
                  <a:pt x="8261469" y="508821"/>
                </a:cubicBezTo>
                <a:cubicBezTo>
                  <a:pt x="8268039" y="507879"/>
                  <a:pt x="8283056" y="506937"/>
                  <a:pt x="8295258" y="506937"/>
                </a:cubicBezTo>
                <a:close/>
                <a:moveTo>
                  <a:pt x="8368468" y="384485"/>
                </a:moveTo>
                <a:cubicBezTo>
                  <a:pt x="8265223" y="384485"/>
                  <a:pt x="8180750" y="469260"/>
                  <a:pt x="8180750" y="572873"/>
                </a:cubicBezTo>
                <a:cubicBezTo>
                  <a:pt x="8180750" y="670011"/>
                  <a:pt x="8253344" y="749763"/>
                  <a:pt x="8347489" y="760129"/>
                </a:cubicBezTo>
                <a:lnTo>
                  <a:pt x="8364966" y="761165"/>
                </a:lnTo>
                <a:lnTo>
                  <a:pt x="8371524" y="761314"/>
                </a:lnTo>
                <a:cubicBezTo>
                  <a:pt x="8373683" y="761280"/>
                  <a:pt x="8374370" y="761216"/>
                  <a:pt x="8377924" y="760963"/>
                </a:cubicBezTo>
                <a:lnTo>
                  <a:pt x="8392849" y="759798"/>
                </a:lnTo>
                <a:cubicBezTo>
                  <a:pt x="8485242" y="747887"/>
                  <a:pt x="8556186" y="668245"/>
                  <a:pt x="8556186" y="572873"/>
                </a:cubicBezTo>
                <a:cubicBezTo>
                  <a:pt x="8556186" y="469260"/>
                  <a:pt x="8471713" y="384485"/>
                  <a:pt x="8368468" y="384485"/>
                </a:cubicBezTo>
                <a:close/>
                <a:moveTo>
                  <a:pt x="8548657" y="354259"/>
                </a:moveTo>
                <a:cubicBezTo>
                  <a:pt x="8529991" y="354259"/>
                  <a:pt x="8514860" y="369916"/>
                  <a:pt x="8514860" y="389231"/>
                </a:cubicBezTo>
                <a:cubicBezTo>
                  <a:pt x="8514860" y="408546"/>
                  <a:pt x="8529991" y="424203"/>
                  <a:pt x="8548657" y="424203"/>
                </a:cubicBezTo>
                <a:cubicBezTo>
                  <a:pt x="8567323" y="424203"/>
                  <a:pt x="8582454" y="408546"/>
                  <a:pt x="8582454" y="389231"/>
                </a:cubicBezTo>
                <a:cubicBezTo>
                  <a:pt x="8582454" y="369916"/>
                  <a:pt x="8567323" y="354259"/>
                  <a:pt x="8548657" y="354259"/>
                </a:cubicBezTo>
                <a:close/>
                <a:moveTo>
                  <a:pt x="8367529" y="294157"/>
                </a:moveTo>
                <a:cubicBezTo>
                  <a:pt x="8219201" y="294157"/>
                  <a:pt x="8098098" y="418528"/>
                  <a:pt x="8098098" y="573049"/>
                </a:cubicBezTo>
                <a:cubicBezTo>
                  <a:pt x="8098098" y="726628"/>
                  <a:pt x="8219201" y="851941"/>
                  <a:pt x="8368468" y="851941"/>
                </a:cubicBezTo>
                <a:cubicBezTo>
                  <a:pt x="8517735" y="851941"/>
                  <a:pt x="8638838" y="726628"/>
                  <a:pt x="8638838" y="573049"/>
                </a:cubicBezTo>
                <a:cubicBezTo>
                  <a:pt x="8637899" y="532534"/>
                  <a:pt x="8628511" y="491078"/>
                  <a:pt x="8611613" y="453389"/>
                </a:cubicBezTo>
                <a:lnTo>
                  <a:pt x="8608797" y="448678"/>
                </a:lnTo>
                <a:cubicBezTo>
                  <a:pt x="8605981" y="452447"/>
                  <a:pt x="8605981" y="452447"/>
                  <a:pt x="8605981" y="452447"/>
                </a:cubicBezTo>
                <a:cubicBezTo>
                  <a:pt x="8601287" y="456216"/>
                  <a:pt x="8596593" y="459985"/>
                  <a:pt x="8590960" y="463754"/>
                </a:cubicBezTo>
                <a:cubicBezTo>
                  <a:pt x="8588144" y="465638"/>
                  <a:pt x="8588144" y="465638"/>
                  <a:pt x="8588144" y="465638"/>
                </a:cubicBezTo>
                <a:cubicBezTo>
                  <a:pt x="8590021" y="468465"/>
                  <a:pt x="8590021" y="468465"/>
                  <a:pt x="8590021" y="468465"/>
                </a:cubicBezTo>
                <a:cubicBezTo>
                  <a:pt x="8604103" y="501442"/>
                  <a:pt x="8611613" y="538188"/>
                  <a:pt x="8611613" y="573049"/>
                </a:cubicBezTo>
                <a:cubicBezTo>
                  <a:pt x="8611613" y="712495"/>
                  <a:pt x="8502714" y="825560"/>
                  <a:pt x="8367529" y="825560"/>
                </a:cubicBezTo>
                <a:cubicBezTo>
                  <a:pt x="8232344" y="825560"/>
                  <a:pt x="8122506" y="712495"/>
                  <a:pt x="8122506" y="573049"/>
                </a:cubicBezTo>
                <a:cubicBezTo>
                  <a:pt x="8122506" y="434545"/>
                  <a:pt x="8232344" y="321481"/>
                  <a:pt x="8366590" y="321481"/>
                </a:cubicBezTo>
                <a:cubicBezTo>
                  <a:pt x="8402264" y="321481"/>
                  <a:pt x="8438877" y="329019"/>
                  <a:pt x="8469857" y="344094"/>
                </a:cubicBezTo>
                <a:cubicBezTo>
                  <a:pt x="8472673" y="345978"/>
                  <a:pt x="8472673" y="345978"/>
                  <a:pt x="8472673" y="345978"/>
                </a:cubicBezTo>
                <a:cubicBezTo>
                  <a:pt x="8474551" y="342210"/>
                  <a:pt x="8474551" y="342210"/>
                  <a:pt x="8474551" y="342210"/>
                </a:cubicBezTo>
                <a:cubicBezTo>
                  <a:pt x="8477367" y="337498"/>
                  <a:pt x="8481122" y="331845"/>
                  <a:pt x="8485816" y="328076"/>
                </a:cubicBezTo>
                <a:cubicBezTo>
                  <a:pt x="8488632" y="324308"/>
                  <a:pt x="8488632" y="324308"/>
                  <a:pt x="8488632" y="324308"/>
                </a:cubicBezTo>
                <a:cubicBezTo>
                  <a:pt x="8483939" y="321481"/>
                  <a:pt x="8483939" y="321481"/>
                  <a:pt x="8483939" y="321481"/>
                </a:cubicBezTo>
                <a:cubicBezTo>
                  <a:pt x="8448265" y="303579"/>
                  <a:pt x="8407897" y="294157"/>
                  <a:pt x="8367529" y="294157"/>
                </a:cubicBezTo>
                <a:close/>
                <a:moveTo>
                  <a:pt x="0" y="0"/>
                </a:moveTo>
                <a:lnTo>
                  <a:pt x="8948737" y="0"/>
                </a:lnTo>
                <a:lnTo>
                  <a:pt x="8948737" y="3310128"/>
                </a:lnTo>
                <a:lnTo>
                  <a:pt x="0" y="33101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0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45"/>
          <p:cNvSpPr>
            <a:spLocks noGrp="1"/>
          </p:cNvSpPr>
          <p:nvPr>
            <p:ph type="pic" idx="24" hasCustomPrompt="1"/>
          </p:nvPr>
        </p:nvSpPr>
        <p:spPr>
          <a:xfrm>
            <a:off x="0" y="3307976"/>
            <a:ext cx="12192000" cy="3550024"/>
          </a:xfrm>
          <a:custGeom>
            <a:avLst/>
            <a:gdLst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8895 w 2437200"/>
              <a:gd name="connsiteY2" fmla="*/ 172995 h 2437200"/>
              <a:gd name="connsiteX3" fmla="*/ 2188305 w 2437200"/>
              <a:gd name="connsiteY3" fmla="*/ 172995 h 2437200"/>
              <a:gd name="connsiteX4" fmla="*/ 2188305 w 2437200"/>
              <a:gd name="connsiteY4" fmla="*/ 0 h 2437200"/>
              <a:gd name="connsiteX5" fmla="*/ 2437200 w 2437200"/>
              <a:gd name="connsiteY5" fmla="*/ 0 h 2437200"/>
              <a:gd name="connsiteX6" fmla="*/ 2437200 w 2437200"/>
              <a:gd name="connsiteY6" fmla="*/ 2437200 h 2437200"/>
              <a:gd name="connsiteX7" fmla="*/ 0 w 2437200"/>
              <a:gd name="connsiteY7" fmla="*/ 243720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172995 h 2437200"/>
              <a:gd name="connsiteX3" fmla="*/ 2188305 w 2437200"/>
              <a:gd name="connsiteY3" fmla="*/ 0 h 2437200"/>
              <a:gd name="connsiteX4" fmla="*/ 2437200 w 2437200"/>
              <a:gd name="connsiteY4" fmla="*/ 0 h 2437200"/>
              <a:gd name="connsiteX5" fmla="*/ 2437200 w 2437200"/>
              <a:gd name="connsiteY5" fmla="*/ 2437200 h 2437200"/>
              <a:gd name="connsiteX6" fmla="*/ 0 w 2437200"/>
              <a:gd name="connsiteY6" fmla="*/ 2437200 h 2437200"/>
              <a:gd name="connsiteX7" fmla="*/ 0 w 2437200"/>
              <a:gd name="connsiteY7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0 h 2437200"/>
              <a:gd name="connsiteX3" fmla="*/ 2437200 w 2437200"/>
              <a:gd name="connsiteY3" fmla="*/ 0 h 2437200"/>
              <a:gd name="connsiteX4" fmla="*/ 2437200 w 2437200"/>
              <a:gd name="connsiteY4" fmla="*/ 2437200 h 2437200"/>
              <a:gd name="connsiteX5" fmla="*/ 0 w 2437200"/>
              <a:gd name="connsiteY5" fmla="*/ 2437200 h 2437200"/>
              <a:gd name="connsiteX6" fmla="*/ 0 w 2437200"/>
              <a:gd name="connsiteY6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37200 w 2437200"/>
              <a:gd name="connsiteY2" fmla="*/ 0 h 2437200"/>
              <a:gd name="connsiteX3" fmla="*/ 2437200 w 2437200"/>
              <a:gd name="connsiteY3" fmla="*/ 2437200 h 2437200"/>
              <a:gd name="connsiteX4" fmla="*/ 0 w 2437200"/>
              <a:gd name="connsiteY4" fmla="*/ 2437200 h 2437200"/>
              <a:gd name="connsiteX5" fmla="*/ 0 w 2437200"/>
              <a:gd name="connsiteY5" fmla="*/ 0 h 2437200"/>
              <a:gd name="connsiteX0" fmla="*/ 0 w 2437200"/>
              <a:gd name="connsiteY0" fmla="*/ 0 h 2437200"/>
              <a:gd name="connsiteX1" fmla="*/ 2437200 w 2437200"/>
              <a:gd name="connsiteY1" fmla="*/ 0 h 2437200"/>
              <a:gd name="connsiteX2" fmla="*/ 2437200 w 2437200"/>
              <a:gd name="connsiteY2" fmla="*/ 2437200 h 2437200"/>
              <a:gd name="connsiteX3" fmla="*/ 0 w 2437200"/>
              <a:gd name="connsiteY3" fmla="*/ 2437200 h 2437200"/>
              <a:gd name="connsiteX4" fmla="*/ 0 w 2437200"/>
              <a:gd name="connsiteY4" fmla="*/ 0 h 24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200" h="2437200">
                <a:moveTo>
                  <a:pt x="0" y="0"/>
                </a:moveTo>
                <a:lnTo>
                  <a:pt x="2437200" y="0"/>
                </a:lnTo>
                <a:lnTo>
                  <a:pt x="2437200" y="2437200"/>
                </a:lnTo>
                <a:lnTo>
                  <a:pt x="0" y="2437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30797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93987" y="1254695"/>
            <a:ext cx="7632454" cy="903289"/>
          </a:xfrm>
        </p:spPr>
        <p:txBody>
          <a:bodyPr anchor="t">
            <a:noAutofit/>
          </a:bodyPr>
          <a:lstStyle>
            <a:lvl1pPr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 bwMode="gray">
          <a:xfrm>
            <a:off x="293987" y="2414979"/>
            <a:ext cx="7632454" cy="7384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02B5A44-6AB3-4DBC-8231-47C77F02D9CC}"/>
              </a:ext>
            </a:extLst>
          </p:cNvPr>
          <p:cNvSpPr txBox="1">
            <a:spLocks/>
          </p:cNvSpPr>
          <p:nvPr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208A3-01E8-45D1-B8ED-F5066F39E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</a:blip>
          <a:srcRect r="72704"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301941E4-9793-4AAD-ADFC-567EFDA1774E}"/>
              </a:ext>
            </a:extLst>
          </p:cNvPr>
          <p:cNvSpPr txBox="1">
            <a:spLocks/>
          </p:cNvSpPr>
          <p:nvPr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187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Orange - WH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863B6-5BED-4CF2-BB66-1F1844800CF7}"/>
              </a:ext>
            </a:extLst>
          </p:cNvPr>
          <p:cNvSpPr/>
          <p:nvPr/>
        </p:nvSpPr>
        <p:spPr>
          <a:xfrm>
            <a:off x="0" y="4041422"/>
            <a:ext cx="3267455" cy="281657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46121" y="4432500"/>
            <a:ext cx="2455575" cy="178541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4A48EF-D7C9-4E9E-995B-990B71CB25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-1"/>
            <a:ext cx="12191999" cy="6858001"/>
          </a:xfrm>
          <a:custGeom>
            <a:avLst/>
            <a:gdLst>
              <a:gd name="connsiteX0" fmla="*/ 0 w 12191999"/>
              <a:gd name="connsiteY0" fmla="*/ 4035553 h 6858001"/>
              <a:gd name="connsiteX1" fmla="*/ 12286 w 12191999"/>
              <a:gd name="connsiteY1" fmla="*/ 4035553 h 6858001"/>
              <a:gd name="connsiteX2" fmla="*/ 12286 w 12191999"/>
              <a:gd name="connsiteY2" fmla="*/ 6846829 h 6858001"/>
              <a:gd name="connsiteX3" fmla="*/ 3267455 w 12191999"/>
              <a:gd name="connsiteY3" fmla="*/ 6846829 h 6858001"/>
              <a:gd name="connsiteX4" fmla="*/ 3267455 w 12191999"/>
              <a:gd name="connsiteY4" fmla="*/ 6858001 h 6858001"/>
              <a:gd name="connsiteX5" fmla="*/ 0 w 12191999"/>
              <a:gd name="connsiteY5" fmla="*/ 6858001 h 6858001"/>
              <a:gd name="connsiteX6" fmla="*/ 11538520 w 12191999"/>
              <a:gd name="connsiteY6" fmla="*/ 506938 h 6858001"/>
              <a:gd name="connsiteX7" fmla="*/ 11546029 w 12191999"/>
              <a:gd name="connsiteY7" fmla="*/ 515416 h 6858001"/>
              <a:gd name="connsiteX8" fmla="*/ 11546029 w 12191999"/>
              <a:gd name="connsiteY8" fmla="*/ 567223 h 6858001"/>
              <a:gd name="connsiteX9" fmla="*/ 11611730 w 12191999"/>
              <a:gd name="connsiteY9" fmla="*/ 565339 h 6858001"/>
              <a:gd name="connsiteX10" fmla="*/ 11677431 w 12191999"/>
              <a:gd name="connsiteY10" fmla="*/ 567223 h 6858001"/>
              <a:gd name="connsiteX11" fmla="*/ 11677431 w 12191999"/>
              <a:gd name="connsiteY11" fmla="*/ 515416 h 6858001"/>
              <a:gd name="connsiteX12" fmla="*/ 11685879 w 12191999"/>
              <a:gd name="connsiteY12" fmla="*/ 506938 h 6858001"/>
              <a:gd name="connsiteX13" fmla="*/ 11718729 w 12191999"/>
              <a:gd name="connsiteY13" fmla="*/ 508822 h 6858001"/>
              <a:gd name="connsiteX14" fmla="*/ 11737501 w 12191999"/>
              <a:gd name="connsiteY14" fmla="*/ 532371 h 6858001"/>
              <a:gd name="connsiteX15" fmla="*/ 11737501 w 12191999"/>
              <a:gd name="connsiteY15" fmla="*/ 605842 h 6858001"/>
              <a:gd name="connsiteX16" fmla="*/ 11718729 w 12191999"/>
              <a:gd name="connsiteY16" fmla="*/ 629391 h 6858001"/>
              <a:gd name="connsiteX17" fmla="*/ 11617362 w 12191999"/>
              <a:gd name="connsiteY17" fmla="*/ 635984 h 6858001"/>
              <a:gd name="connsiteX18" fmla="*/ 11617362 w 12191999"/>
              <a:gd name="connsiteY18" fmla="*/ 636490 h 6858001"/>
              <a:gd name="connsiteX19" fmla="*/ 11609853 w 12191999"/>
              <a:gd name="connsiteY19" fmla="*/ 636490 h 6858001"/>
              <a:gd name="connsiteX20" fmla="*/ 11609853 w 12191999"/>
              <a:gd name="connsiteY20" fmla="*/ 636229 h 6858001"/>
              <a:gd name="connsiteX21" fmla="*/ 11609853 w 12191999"/>
              <a:gd name="connsiteY21" fmla="*/ 635984 h 6858001"/>
              <a:gd name="connsiteX22" fmla="*/ 11504731 w 12191999"/>
              <a:gd name="connsiteY22" fmla="*/ 629391 h 6858001"/>
              <a:gd name="connsiteX23" fmla="*/ 11485959 w 12191999"/>
              <a:gd name="connsiteY23" fmla="*/ 605842 h 6858001"/>
              <a:gd name="connsiteX24" fmla="*/ 11485959 w 12191999"/>
              <a:gd name="connsiteY24" fmla="*/ 532371 h 6858001"/>
              <a:gd name="connsiteX25" fmla="*/ 11504731 w 12191999"/>
              <a:gd name="connsiteY25" fmla="*/ 508822 h 6858001"/>
              <a:gd name="connsiteX26" fmla="*/ 11538520 w 12191999"/>
              <a:gd name="connsiteY26" fmla="*/ 506938 h 6858001"/>
              <a:gd name="connsiteX27" fmla="*/ 11611730 w 12191999"/>
              <a:gd name="connsiteY27" fmla="*/ 384486 h 6858001"/>
              <a:gd name="connsiteX28" fmla="*/ 11424012 w 12191999"/>
              <a:gd name="connsiteY28" fmla="*/ 572874 h 6858001"/>
              <a:gd name="connsiteX29" fmla="*/ 11590751 w 12191999"/>
              <a:gd name="connsiteY29" fmla="*/ 760130 h 6858001"/>
              <a:gd name="connsiteX30" fmla="*/ 11608228 w 12191999"/>
              <a:gd name="connsiteY30" fmla="*/ 761166 h 6858001"/>
              <a:gd name="connsiteX31" fmla="*/ 11614786 w 12191999"/>
              <a:gd name="connsiteY31" fmla="*/ 761315 h 6858001"/>
              <a:gd name="connsiteX32" fmla="*/ 11621186 w 12191999"/>
              <a:gd name="connsiteY32" fmla="*/ 760964 h 6858001"/>
              <a:gd name="connsiteX33" fmla="*/ 11636111 w 12191999"/>
              <a:gd name="connsiteY33" fmla="*/ 759799 h 6858001"/>
              <a:gd name="connsiteX34" fmla="*/ 11799448 w 12191999"/>
              <a:gd name="connsiteY34" fmla="*/ 572874 h 6858001"/>
              <a:gd name="connsiteX35" fmla="*/ 11611730 w 12191999"/>
              <a:gd name="connsiteY35" fmla="*/ 384486 h 6858001"/>
              <a:gd name="connsiteX36" fmla="*/ 11791919 w 12191999"/>
              <a:gd name="connsiteY36" fmla="*/ 354260 h 6858001"/>
              <a:gd name="connsiteX37" fmla="*/ 11758122 w 12191999"/>
              <a:gd name="connsiteY37" fmla="*/ 389232 h 6858001"/>
              <a:gd name="connsiteX38" fmla="*/ 11791919 w 12191999"/>
              <a:gd name="connsiteY38" fmla="*/ 424204 h 6858001"/>
              <a:gd name="connsiteX39" fmla="*/ 11825716 w 12191999"/>
              <a:gd name="connsiteY39" fmla="*/ 389232 h 6858001"/>
              <a:gd name="connsiteX40" fmla="*/ 11791919 w 12191999"/>
              <a:gd name="connsiteY40" fmla="*/ 354260 h 6858001"/>
              <a:gd name="connsiteX41" fmla="*/ 11610791 w 12191999"/>
              <a:gd name="connsiteY41" fmla="*/ 294158 h 6858001"/>
              <a:gd name="connsiteX42" fmla="*/ 11341360 w 12191999"/>
              <a:gd name="connsiteY42" fmla="*/ 573050 h 6858001"/>
              <a:gd name="connsiteX43" fmla="*/ 11611730 w 12191999"/>
              <a:gd name="connsiteY43" fmla="*/ 851942 h 6858001"/>
              <a:gd name="connsiteX44" fmla="*/ 11882100 w 12191999"/>
              <a:gd name="connsiteY44" fmla="*/ 573050 h 6858001"/>
              <a:gd name="connsiteX45" fmla="*/ 11854875 w 12191999"/>
              <a:gd name="connsiteY45" fmla="*/ 453391 h 6858001"/>
              <a:gd name="connsiteX46" fmla="*/ 11852059 w 12191999"/>
              <a:gd name="connsiteY46" fmla="*/ 448680 h 6858001"/>
              <a:gd name="connsiteX47" fmla="*/ 11849243 w 12191999"/>
              <a:gd name="connsiteY47" fmla="*/ 452448 h 6858001"/>
              <a:gd name="connsiteX48" fmla="*/ 11834222 w 12191999"/>
              <a:gd name="connsiteY48" fmla="*/ 463755 h 6858001"/>
              <a:gd name="connsiteX49" fmla="*/ 11831406 w 12191999"/>
              <a:gd name="connsiteY49" fmla="*/ 465639 h 6858001"/>
              <a:gd name="connsiteX50" fmla="*/ 11833283 w 12191999"/>
              <a:gd name="connsiteY50" fmla="*/ 468466 h 6858001"/>
              <a:gd name="connsiteX51" fmla="*/ 11854875 w 12191999"/>
              <a:gd name="connsiteY51" fmla="*/ 573050 h 6858001"/>
              <a:gd name="connsiteX52" fmla="*/ 11610791 w 12191999"/>
              <a:gd name="connsiteY52" fmla="*/ 825561 h 6858001"/>
              <a:gd name="connsiteX53" fmla="*/ 11365768 w 12191999"/>
              <a:gd name="connsiteY53" fmla="*/ 573050 h 6858001"/>
              <a:gd name="connsiteX54" fmla="*/ 11609852 w 12191999"/>
              <a:gd name="connsiteY54" fmla="*/ 321482 h 6858001"/>
              <a:gd name="connsiteX55" fmla="*/ 11713119 w 12191999"/>
              <a:gd name="connsiteY55" fmla="*/ 344095 h 6858001"/>
              <a:gd name="connsiteX56" fmla="*/ 11715935 w 12191999"/>
              <a:gd name="connsiteY56" fmla="*/ 345979 h 6858001"/>
              <a:gd name="connsiteX57" fmla="*/ 11717813 w 12191999"/>
              <a:gd name="connsiteY57" fmla="*/ 342211 h 6858001"/>
              <a:gd name="connsiteX58" fmla="*/ 11729078 w 12191999"/>
              <a:gd name="connsiteY58" fmla="*/ 328078 h 6858001"/>
              <a:gd name="connsiteX59" fmla="*/ 11731894 w 12191999"/>
              <a:gd name="connsiteY59" fmla="*/ 324309 h 6858001"/>
              <a:gd name="connsiteX60" fmla="*/ 11727201 w 12191999"/>
              <a:gd name="connsiteY60" fmla="*/ 321482 h 6858001"/>
              <a:gd name="connsiteX61" fmla="*/ 11610791 w 12191999"/>
              <a:gd name="connsiteY61" fmla="*/ 294158 h 6858001"/>
              <a:gd name="connsiteX62" fmla="*/ 12286 w 12191999"/>
              <a:gd name="connsiteY62" fmla="*/ 0 h 6858001"/>
              <a:gd name="connsiteX63" fmla="*/ 12191999 w 12191999"/>
              <a:gd name="connsiteY63" fmla="*/ 0 h 6858001"/>
              <a:gd name="connsiteX64" fmla="*/ 12191999 w 12191999"/>
              <a:gd name="connsiteY64" fmla="*/ 6846829 h 6858001"/>
              <a:gd name="connsiteX65" fmla="*/ 3267455 w 12191999"/>
              <a:gd name="connsiteY65" fmla="*/ 6846829 h 6858001"/>
              <a:gd name="connsiteX66" fmla="*/ 3267455 w 12191999"/>
              <a:gd name="connsiteY66" fmla="*/ 4035553 h 6858001"/>
              <a:gd name="connsiteX67" fmla="*/ 12286 w 12191999"/>
              <a:gd name="connsiteY67" fmla="*/ 403555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191999" h="6858001">
                <a:moveTo>
                  <a:pt x="0" y="4035553"/>
                </a:moveTo>
                <a:lnTo>
                  <a:pt x="12286" y="4035553"/>
                </a:lnTo>
                <a:lnTo>
                  <a:pt x="12286" y="6846829"/>
                </a:lnTo>
                <a:lnTo>
                  <a:pt x="3267455" y="6846829"/>
                </a:lnTo>
                <a:lnTo>
                  <a:pt x="3267455" y="6858001"/>
                </a:lnTo>
                <a:lnTo>
                  <a:pt x="0" y="6858001"/>
                </a:lnTo>
                <a:close/>
                <a:moveTo>
                  <a:pt x="11538520" y="506938"/>
                </a:moveTo>
                <a:cubicBezTo>
                  <a:pt x="11542274" y="506938"/>
                  <a:pt x="11546029" y="509764"/>
                  <a:pt x="11546029" y="515416"/>
                </a:cubicBezTo>
                <a:lnTo>
                  <a:pt x="11546029" y="567223"/>
                </a:lnTo>
                <a:cubicBezTo>
                  <a:pt x="11568555" y="567223"/>
                  <a:pt x="11589204" y="565339"/>
                  <a:pt x="11611730" y="565339"/>
                </a:cubicBezTo>
                <a:cubicBezTo>
                  <a:pt x="11634256" y="565339"/>
                  <a:pt x="11654905" y="567223"/>
                  <a:pt x="11677431" y="567223"/>
                </a:cubicBezTo>
                <a:lnTo>
                  <a:pt x="11677431" y="515416"/>
                </a:lnTo>
                <a:cubicBezTo>
                  <a:pt x="11677431" y="509764"/>
                  <a:pt x="11681186" y="506938"/>
                  <a:pt x="11685879" y="506938"/>
                </a:cubicBezTo>
                <a:cubicBezTo>
                  <a:pt x="11697142" y="506938"/>
                  <a:pt x="11712159" y="507880"/>
                  <a:pt x="11718729" y="508822"/>
                </a:cubicBezTo>
                <a:cubicBezTo>
                  <a:pt x="11729054" y="510706"/>
                  <a:pt x="11737501" y="521067"/>
                  <a:pt x="11737501" y="532371"/>
                </a:cubicBezTo>
                <a:lnTo>
                  <a:pt x="11737501" y="605842"/>
                </a:lnTo>
                <a:cubicBezTo>
                  <a:pt x="11737501" y="617145"/>
                  <a:pt x="11731870" y="627507"/>
                  <a:pt x="11718729" y="629391"/>
                </a:cubicBezTo>
                <a:cubicBezTo>
                  <a:pt x="11698080" y="633159"/>
                  <a:pt x="11654905" y="635042"/>
                  <a:pt x="11617362" y="635984"/>
                </a:cubicBezTo>
                <a:lnTo>
                  <a:pt x="11617362" y="636490"/>
                </a:lnTo>
                <a:lnTo>
                  <a:pt x="11609853" y="636490"/>
                </a:lnTo>
                <a:lnTo>
                  <a:pt x="11609853" y="636229"/>
                </a:lnTo>
                <a:lnTo>
                  <a:pt x="11609853" y="635984"/>
                </a:lnTo>
                <a:cubicBezTo>
                  <a:pt x="11571371" y="635984"/>
                  <a:pt x="11526318" y="633159"/>
                  <a:pt x="11504731" y="629391"/>
                </a:cubicBezTo>
                <a:cubicBezTo>
                  <a:pt x="11491590" y="627507"/>
                  <a:pt x="11485959" y="617145"/>
                  <a:pt x="11485959" y="605842"/>
                </a:cubicBezTo>
                <a:lnTo>
                  <a:pt x="11485959" y="532371"/>
                </a:lnTo>
                <a:cubicBezTo>
                  <a:pt x="11485959" y="521067"/>
                  <a:pt x="11494406" y="510706"/>
                  <a:pt x="11504731" y="508822"/>
                </a:cubicBezTo>
                <a:cubicBezTo>
                  <a:pt x="11511301" y="507880"/>
                  <a:pt x="11526318" y="506938"/>
                  <a:pt x="11538520" y="506938"/>
                </a:cubicBezTo>
                <a:close/>
                <a:moveTo>
                  <a:pt x="11611730" y="384486"/>
                </a:moveTo>
                <a:cubicBezTo>
                  <a:pt x="11508485" y="384486"/>
                  <a:pt x="11424012" y="469261"/>
                  <a:pt x="11424012" y="572874"/>
                </a:cubicBezTo>
                <a:cubicBezTo>
                  <a:pt x="11424012" y="670012"/>
                  <a:pt x="11496606" y="749764"/>
                  <a:pt x="11590751" y="760130"/>
                </a:cubicBezTo>
                <a:lnTo>
                  <a:pt x="11608228" y="761166"/>
                </a:lnTo>
                <a:lnTo>
                  <a:pt x="11614786" y="761315"/>
                </a:lnTo>
                <a:cubicBezTo>
                  <a:pt x="11616945" y="761282"/>
                  <a:pt x="11617632" y="761217"/>
                  <a:pt x="11621186" y="760964"/>
                </a:cubicBezTo>
                <a:lnTo>
                  <a:pt x="11636111" y="759799"/>
                </a:lnTo>
                <a:cubicBezTo>
                  <a:pt x="11728504" y="747888"/>
                  <a:pt x="11799448" y="668246"/>
                  <a:pt x="11799448" y="572874"/>
                </a:cubicBezTo>
                <a:cubicBezTo>
                  <a:pt x="11799448" y="469261"/>
                  <a:pt x="11714975" y="384486"/>
                  <a:pt x="11611730" y="384486"/>
                </a:cubicBezTo>
                <a:close/>
                <a:moveTo>
                  <a:pt x="11791919" y="354260"/>
                </a:moveTo>
                <a:cubicBezTo>
                  <a:pt x="11773253" y="354260"/>
                  <a:pt x="11758122" y="369917"/>
                  <a:pt x="11758122" y="389232"/>
                </a:cubicBezTo>
                <a:cubicBezTo>
                  <a:pt x="11758122" y="408547"/>
                  <a:pt x="11773253" y="424204"/>
                  <a:pt x="11791919" y="424204"/>
                </a:cubicBezTo>
                <a:cubicBezTo>
                  <a:pt x="11810585" y="424204"/>
                  <a:pt x="11825716" y="408547"/>
                  <a:pt x="11825716" y="389232"/>
                </a:cubicBezTo>
                <a:cubicBezTo>
                  <a:pt x="11825716" y="369917"/>
                  <a:pt x="11810585" y="354260"/>
                  <a:pt x="11791919" y="354260"/>
                </a:cubicBezTo>
                <a:close/>
                <a:moveTo>
                  <a:pt x="11610791" y="294158"/>
                </a:moveTo>
                <a:cubicBezTo>
                  <a:pt x="11462463" y="294158"/>
                  <a:pt x="11341360" y="418529"/>
                  <a:pt x="11341360" y="573050"/>
                </a:cubicBezTo>
                <a:cubicBezTo>
                  <a:pt x="11341360" y="726629"/>
                  <a:pt x="11462463" y="851942"/>
                  <a:pt x="11611730" y="851942"/>
                </a:cubicBezTo>
                <a:cubicBezTo>
                  <a:pt x="11760997" y="851942"/>
                  <a:pt x="11882100" y="726629"/>
                  <a:pt x="11882100" y="573050"/>
                </a:cubicBezTo>
                <a:cubicBezTo>
                  <a:pt x="11881161" y="532536"/>
                  <a:pt x="11871773" y="491079"/>
                  <a:pt x="11854875" y="453391"/>
                </a:cubicBezTo>
                <a:lnTo>
                  <a:pt x="11852059" y="448680"/>
                </a:lnTo>
                <a:cubicBezTo>
                  <a:pt x="11849243" y="452448"/>
                  <a:pt x="11849243" y="452448"/>
                  <a:pt x="11849243" y="452448"/>
                </a:cubicBezTo>
                <a:cubicBezTo>
                  <a:pt x="11844549" y="456217"/>
                  <a:pt x="11839855" y="459986"/>
                  <a:pt x="11834222" y="463755"/>
                </a:cubicBezTo>
                <a:cubicBezTo>
                  <a:pt x="11831406" y="465639"/>
                  <a:pt x="11831406" y="465639"/>
                  <a:pt x="11831406" y="465639"/>
                </a:cubicBezTo>
                <a:cubicBezTo>
                  <a:pt x="11833283" y="468466"/>
                  <a:pt x="11833283" y="468466"/>
                  <a:pt x="11833283" y="468466"/>
                </a:cubicBezTo>
                <a:cubicBezTo>
                  <a:pt x="11847365" y="501443"/>
                  <a:pt x="11854875" y="538189"/>
                  <a:pt x="11854875" y="573050"/>
                </a:cubicBezTo>
                <a:cubicBezTo>
                  <a:pt x="11854875" y="712496"/>
                  <a:pt x="11745976" y="825561"/>
                  <a:pt x="11610791" y="825561"/>
                </a:cubicBezTo>
                <a:cubicBezTo>
                  <a:pt x="11475606" y="825561"/>
                  <a:pt x="11365768" y="712496"/>
                  <a:pt x="11365768" y="573050"/>
                </a:cubicBezTo>
                <a:cubicBezTo>
                  <a:pt x="11365768" y="434546"/>
                  <a:pt x="11475606" y="321482"/>
                  <a:pt x="11609852" y="321482"/>
                </a:cubicBezTo>
                <a:cubicBezTo>
                  <a:pt x="11645526" y="321482"/>
                  <a:pt x="11682139" y="329020"/>
                  <a:pt x="11713119" y="344095"/>
                </a:cubicBezTo>
                <a:cubicBezTo>
                  <a:pt x="11715935" y="345979"/>
                  <a:pt x="11715935" y="345979"/>
                  <a:pt x="11715935" y="345979"/>
                </a:cubicBezTo>
                <a:cubicBezTo>
                  <a:pt x="11717813" y="342211"/>
                  <a:pt x="11717813" y="342211"/>
                  <a:pt x="11717813" y="342211"/>
                </a:cubicBezTo>
                <a:cubicBezTo>
                  <a:pt x="11720629" y="337500"/>
                  <a:pt x="11724384" y="331846"/>
                  <a:pt x="11729078" y="328078"/>
                </a:cubicBezTo>
                <a:cubicBezTo>
                  <a:pt x="11731894" y="324309"/>
                  <a:pt x="11731894" y="324309"/>
                  <a:pt x="11731894" y="324309"/>
                </a:cubicBezTo>
                <a:cubicBezTo>
                  <a:pt x="11727201" y="321482"/>
                  <a:pt x="11727201" y="321482"/>
                  <a:pt x="11727201" y="321482"/>
                </a:cubicBezTo>
                <a:cubicBezTo>
                  <a:pt x="11691527" y="303580"/>
                  <a:pt x="11651159" y="294158"/>
                  <a:pt x="11610791" y="294158"/>
                </a:cubicBezTo>
                <a:close/>
                <a:moveTo>
                  <a:pt x="12286" y="0"/>
                </a:moveTo>
                <a:lnTo>
                  <a:pt x="12191999" y="0"/>
                </a:lnTo>
                <a:lnTo>
                  <a:pt x="12191999" y="6846829"/>
                </a:lnTo>
                <a:lnTo>
                  <a:pt x="3267455" y="6846829"/>
                </a:lnTo>
                <a:lnTo>
                  <a:pt x="3267455" y="4035553"/>
                </a:lnTo>
                <a:lnTo>
                  <a:pt x="12286" y="4035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8B81157-2F94-4522-8E23-96CD7316ED59}"/>
              </a:ext>
            </a:extLst>
          </p:cNvPr>
          <p:cNvSpPr txBox="1">
            <a:spLocks/>
          </p:cNvSpPr>
          <p:nvPr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183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extLst mod="1">
    <p:ext uri="{DCECCB84-F9BA-43D5-87BE-67443E8EF086}">
      <p15:sldGuideLst xmlns:p15="http://schemas.microsoft.com/office/powerpoint/2012/main">
        <p15:guide id="1" orient="horz" pos="2546">
          <p15:clr>
            <a:srgbClr val="FBAE40"/>
          </p15:clr>
        </p15:guide>
        <p15:guide id="2" pos="207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- Conne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340768" y="2553397"/>
            <a:ext cx="2760575" cy="1025981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15517E-C83B-4CC8-BA5E-93D7FF316ADE}"/>
              </a:ext>
            </a:extLst>
          </p:cNvPr>
          <p:cNvSpPr txBox="1">
            <a:spLocks/>
          </p:cNvSpPr>
          <p:nvPr/>
        </p:nvSpPr>
        <p:spPr bwMode="gray"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©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Couchbase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2017. All rights reserved.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3F2B4-2400-40C2-88DF-8505D140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380" y="3579378"/>
            <a:ext cx="2079241" cy="5324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98" y="4170643"/>
            <a:ext cx="2074508" cy="1543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22"/>
          <a:stretch/>
        </p:blipFill>
        <p:spPr>
          <a:xfrm>
            <a:off x="4272719" y="0"/>
            <a:ext cx="793253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3F2B4-2400-40C2-88DF-8505D140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99" y="4397120"/>
            <a:ext cx="2079241" cy="532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17" y="4988385"/>
            <a:ext cx="2074508" cy="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3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04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/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10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38" y="644666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9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062" y="451912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4852" y="2475067"/>
            <a:ext cx="3052679" cy="830227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9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403" y="456407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9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44" y="449065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/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13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77" y="2152166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1964" y="349989"/>
            <a:ext cx="424179" cy="4439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75216" y="1894265"/>
            <a:ext cx="4183953" cy="750061"/>
          </a:xfrm>
        </p:spPr>
        <p:txBody>
          <a:bodyPr anchor="ctr">
            <a:noAutofit/>
          </a:bodyPr>
          <a:lstStyle>
            <a:lvl1pPr marL="0" marR="0" indent="0" algn="r" defTabSz="9143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z="4400" b="1" i="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rPr>
              <a:t>AGENDA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 hasCustomPrompt="1"/>
          </p:nvPr>
        </p:nvSpPr>
        <p:spPr>
          <a:xfrm>
            <a:off x="6091921" y="1808163"/>
            <a:ext cx="5657167" cy="3241675"/>
          </a:xfr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US" dirty="0"/>
              <a:t>Click to insert table of contents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792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1139">
          <p15:clr>
            <a:srgbClr val="FBAE40"/>
          </p15:clr>
        </p15:guide>
        <p15:guide id="5" orient="horz" pos="318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/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14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77" y="2163337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2163337"/>
            <a:ext cx="6411951" cy="2520176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/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pic>
        <p:nvPicPr>
          <p:cNvPr id="14" name="Picture 2" descr="C:\zproj\couchbase-blog-posts\Groves\devComm.logo.960x288.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77" y="2152166"/>
            <a:ext cx="2241096" cy="6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62880" y="4752697"/>
            <a:ext cx="2544492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587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98251" y="0"/>
            <a:ext cx="4273750" cy="126235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0"/>
          </p:nvPr>
        </p:nvSpPr>
        <p:spPr>
          <a:xfrm>
            <a:off x="8490940" y="4752697"/>
            <a:ext cx="2548651" cy="994745"/>
          </a:xfr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569" y="3105540"/>
            <a:ext cx="4785560" cy="233134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198" indent="0">
              <a:buNone/>
              <a:defRPr/>
            </a:lvl2pPr>
            <a:lvl3pPr marL="914399" indent="0">
              <a:buNone/>
              <a:defRPr/>
            </a:lvl3pPr>
            <a:lvl4pPr marL="1371597" indent="0">
              <a:buNone/>
              <a:defRPr/>
            </a:lvl4pPr>
            <a:lvl5pPr marL="182879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52565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5238750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98323" y="513638"/>
            <a:ext cx="10379406" cy="5492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77292" y="1013887"/>
            <a:ext cx="11626960" cy="45719"/>
          </a:xfrm>
          <a:prstGeom prst="rect">
            <a:avLst/>
          </a:prstGeom>
          <a:gradFill flip="none" rotWithShape="1">
            <a:gsLst>
              <a:gs pos="0">
                <a:srgbClr val="00ACE1"/>
              </a:gs>
              <a:gs pos="100000">
                <a:srgbClr val="B36CD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98323" y="1550678"/>
            <a:ext cx="11209908" cy="4547258"/>
          </a:xfrm>
        </p:spPr>
        <p:txBody>
          <a:bodyPr/>
          <a:lstStyle>
            <a:lvl1pPr>
              <a:lnSpc>
                <a:spcPct val="150000"/>
              </a:lnSpc>
              <a:buClr>
                <a:srgbClr val="00ACE1"/>
              </a:buClr>
              <a:defRPr sz="1600"/>
            </a:lvl1pPr>
            <a:lvl2pPr marL="534988" indent="-260350">
              <a:lnSpc>
                <a:spcPct val="150000"/>
              </a:lnSpc>
              <a:buClr>
                <a:srgbClr val="00ACE1"/>
              </a:buClr>
              <a:tabLst/>
              <a:defRPr sz="1400"/>
            </a:lvl2pPr>
            <a:lvl3pPr marL="809625" indent="-228600">
              <a:lnSpc>
                <a:spcPct val="150000"/>
              </a:lnSpc>
              <a:buClr>
                <a:srgbClr val="00ACE1"/>
              </a:buClr>
              <a:tabLst/>
              <a:defRPr sz="1200"/>
            </a:lvl3pPr>
            <a:lvl4pPr marL="1023938" indent="-214313">
              <a:lnSpc>
                <a:spcPct val="150000"/>
              </a:lnSpc>
              <a:buClr>
                <a:srgbClr val="00ACE1"/>
              </a:buClr>
              <a:tabLst/>
              <a:defRPr sz="1200"/>
            </a:lvl4pPr>
            <a:lvl5pPr marL="1254125" indent="-184150">
              <a:lnSpc>
                <a:spcPct val="150000"/>
              </a:lnSpc>
              <a:buClr>
                <a:srgbClr val="00ACE1"/>
              </a:buClr>
              <a:tabLst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29195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2" y="0"/>
            <a:ext cx="4270133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483984"/>
            <a:ext cx="3042869" cy="362845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921867" y="0"/>
            <a:ext cx="4270133" cy="6858000"/>
          </a:xfrm>
          <a:custGeom>
            <a:avLst/>
            <a:gdLst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66137 h 6858000"/>
              <a:gd name="connsiteX14" fmla="*/ 3777666 w 4270133"/>
              <a:gd name="connsiteY14" fmla="*/ 523390 h 6858000"/>
              <a:gd name="connsiteX15" fmla="*/ 3778042 w 4270133"/>
              <a:gd name="connsiteY15" fmla="*/ 523368 h 6858000"/>
              <a:gd name="connsiteX16" fmla="*/ 3778042 w 4270133"/>
              <a:gd name="connsiteY16" fmla="*/ 505208 h 6858000"/>
              <a:gd name="connsiteX17" fmla="*/ 3778042 w 4270133"/>
              <a:gd name="connsiteY17" fmla="*/ 505028 h 6858000"/>
              <a:gd name="connsiteX18" fmla="*/ 3778098 w 4270133"/>
              <a:gd name="connsiteY18" fmla="*/ 505028 h 6858000"/>
              <a:gd name="connsiteX19" fmla="*/ 3779677 w 4270133"/>
              <a:gd name="connsiteY19" fmla="*/ 499870 h 6858000"/>
              <a:gd name="connsiteX20" fmla="*/ 3783886 w 4270133"/>
              <a:gd name="connsiteY20" fmla="*/ 496410 h 6858000"/>
              <a:gd name="connsiteX21" fmla="*/ 3786853 w 4270133"/>
              <a:gd name="connsiteY21" fmla="*/ 495812 h 6858000"/>
              <a:gd name="connsiteX22" fmla="*/ 3786873 w 4270133"/>
              <a:gd name="connsiteY22" fmla="*/ 495659 h 6858000"/>
              <a:gd name="connsiteX23" fmla="*/ 3787545 w 4270133"/>
              <a:gd name="connsiteY23" fmla="*/ 495673 h 6858000"/>
              <a:gd name="connsiteX24" fmla="*/ 3787611 w 4270133"/>
              <a:gd name="connsiteY24" fmla="*/ 495660 h 6858000"/>
              <a:gd name="connsiteX25" fmla="*/ 3787691 w 4270133"/>
              <a:gd name="connsiteY25" fmla="*/ 495676 h 6858000"/>
              <a:gd name="connsiteX26" fmla="*/ 3798182 w 4270133"/>
              <a:gd name="connsiteY26" fmla="*/ 495886 h 6858000"/>
              <a:gd name="connsiteX27" fmla="*/ 3825523 w 4270133"/>
              <a:gd name="connsiteY27" fmla="*/ 498442 h 6858000"/>
              <a:gd name="connsiteX28" fmla="*/ 3825499 w 4270133"/>
              <a:gd name="connsiteY28" fmla="*/ 498774 h 6858000"/>
              <a:gd name="connsiteX29" fmla="*/ 3832930 w 4270133"/>
              <a:gd name="connsiteY29" fmla="*/ 500271 h 6858000"/>
              <a:gd name="connsiteX30" fmla="*/ 3847176 w 4270133"/>
              <a:gd name="connsiteY30" fmla="*/ 521721 h 6858000"/>
              <a:gd name="connsiteX31" fmla="*/ 3846516 w 4270133"/>
              <a:gd name="connsiteY31" fmla="*/ 524982 h 6858000"/>
              <a:gd name="connsiteX32" fmla="*/ 3845228 w 4270133"/>
              <a:gd name="connsiteY32" fmla="*/ 594002 h 6858000"/>
              <a:gd name="connsiteX33" fmla="*/ 3845504 w 4270133"/>
              <a:gd name="connsiteY33" fmla="*/ 595358 h 6858000"/>
              <a:gd name="connsiteX34" fmla="*/ 3845504 w 4270133"/>
              <a:gd name="connsiteY34" fmla="*/ 597171 h 6858000"/>
              <a:gd name="connsiteX35" fmla="*/ 3845504 w 4270133"/>
              <a:gd name="connsiteY35" fmla="*/ 611858 h 6858000"/>
              <a:gd name="connsiteX36" fmla="*/ 3845504 w 4270133"/>
              <a:gd name="connsiteY36" fmla="*/ 615325 h 6858000"/>
              <a:gd name="connsiteX37" fmla="*/ 3822082 w 4270133"/>
              <a:gd name="connsiteY37" fmla="*/ 639812 h 6858000"/>
              <a:gd name="connsiteX38" fmla="*/ 3585710 w 4270133"/>
              <a:gd name="connsiteY38" fmla="*/ 641481 h 6858000"/>
              <a:gd name="connsiteX39" fmla="*/ 3560059 w 4270133"/>
              <a:gd name="connsiteY39" fmla="*/ 615325 h 6858000"/>
              <a:gd name="connsiteX40" fmla="*/ 3560059 w 4270133"/>
              <a:gd name="connsiteY40" fmla="*/ 611858 h 6858000"/>
              <a:gd name="connsiteX41" fmla="*/ 3560059 w 4270133"/>
              <a:gd name="connsiteY41" fmla="*/ 609076 h 6858000"/>
              <a:gd name="connsiteX42" fmla="*/ 3560058 w 4270133"/>
              <a:gd name="connsiteY42" fmla="*/ 609076 h 6858000"/>
              <a:gd name="connsiteX43" fmla="*/ 3558488 w 4270133"/>
              <a:gd name="connsiteY43" fmla="*/ 524982 h 6858000"/>
              <a:gd name="connsiteX44" fmla="*/ 3557828 w 4270133"/>
              <a:gd name="connsiteY44" fmla="*/ 521721 h 6858000"/>
              <a:gd name="connsiteX45" fmla="*/ 3572075 w 4270133"/>
              <a:gd name="connsiteY45" fmla="*/ 500271 h 6858000"/>
              <a:gd name="connsiteX46" fmla="*/ 3579506 w 4270133"/>
              <a:gd name="connsiteY46" fmla="*/ 498774 h 6858000"/>
              <a:gd name="connsiteX47" fmla="*/ 3579482 w 4270133"/>
              <a:gd name="connsiteY47" fmla="*/ 498442 h 6858000"/>
              <a:gd name="connsiteX48" fmla="*/ 3606823 w 4270133"/>
              <a:gd name="connsiteY48" fmla="*/ 495886 h 6858000"/>
              <a:gd name="connsiteX49" fmla="*/ 3617314 w 4270133"/>
              <a:gd name="connsiteY49" fmla="*/ 495676 h 6858000"/>
              <a:gd name="connsiteX50" fmla="*/ 3617394 w 4270133"/>
              <a:gd name="connsiteY50" fmla="*/ 495660 h 6858000"/>
              <a:gd name="connsiteX51" fmla="*/ 3617460 w 4270133"/>
              <a:gd name="connsiteY51" fmla="*/ 495673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87691 w 4270133"/>
              <a:gd name="connsiteY24" fmla="*/ 495676 h 6858000"/>
              <a:gd name="connsiteX25" fmla="*/ 3798182 w 4270133"/>
              <a:gd name="connsiteY25" fmla="*/ 495886 h 6858000"/>
              <a:gd name="connsiteX26" fmla="*/ 3825523 w 4270133"/>
              <a:gd name="connsiteY26" fmla="*/ 498442 h 6858000"/>
              <a:gd name="connsiteX27" fmla="*/ 3825499 w 4270133"/>
              <a:gd name="connsiteY27" fmla="*/ 498774 h 6858000"/>
              <a:gd name="connsiteX28" fmla="*/ 3832930 w 4270133"/>
              <a:gd name="connsiteY28" fmla="*/ 500271 h 6858000"/>
              <a:gd name="connsiteX29" fmla="*/ 3847176 w 4270133"/>
              <a:gd name="connsiteY29" fmla="*/ 521721 h 6858000"/>
              <a:gd name="connsiteX30" fmla="*/ 3846516 w 4270133"/>
              <a:gd name="connsiteY30" fmla="*/ 524982 h 6858000"/>
              <a:gd name="connsiteX31" fmla="*/ 3845228 w 4270133"/>
              <a:gd name="connsiteY31" fmla="*/ 594002 h 6858000"/>
              <a:gd name="connsiteX32" fmla="*/ 3845504 w 4270133"/>
              <a:gd name="connsiteY32" fmla="*/ 595358 h 6858000"/>
              <a:gd name="connsiteX33" fmla="*/ 3845504 w 4270133"/>
              <a:gd name="connsiteY33" fmla="*/ 597171 h 6858000"/>
              <a:gd name="connsiteX34" fmla="*/ 3845504 w 4270133"/>
              <a:gd name="connsiteY34" fmla="*/ 611858 h 6858000"/>
              <a:gd name="connsiteX35" fmla="*/ 3845504 w 4270133"/>
              <a:gd name="connsiteY35" fmla="*/ 615325 h 6858000"/>
              <a:gd name="connsiteX36" fmla="*/ 3822082 w 4270133"/>
              <a:gd name="connsiteY36" fmla="*/ 639812 h 6858000"/>
              <a:gd name="connsiteX37" fmla="*/ 3585710 w 4270133"/>
              <a:gd name="connsiteY37" fmla="*/ 641481 h 6858000"/>
              <a:gd name="connsiteX38" fmla="*/ 3560059 w 4270133"/>
              <a:gd name="connsiteY38" fmla="*/ 615325 h 6858000"/>
              <a:gd name="connsiteX39" fmla="*/ 3560059 w 4270133"/>
              <a:gd name="connsiteY39" fmla="*/ 611858 h 6858000"/>
              <a:gd name="connsiteX40" fmla="*/ 3560059 w 4270133"/>
              <a:gd name="connsiteY40" fmla="*/ 609076 h 6858000"/>
              <a:gd name="connsiteX41" fmla="*/ 3560058 w 4270133"/>
              <a:gd name="connsiteY41" fmla="*/ 609076 h 6858000"/>
              <a:gd name="connsiteX42" fmla="*/ 3558488 w 4270133"/>
              <a:gd name="connsiteY42" fmla="*/ 524982 h 6858000"/>
              <a:gd name="connsiteX43" fmla="*/ 3557828 w 4270133"/>
              <a:gd name="connsiteY43" fmla="*/ 521721 h 6858000"/>
              <a:gd name="connsiteX44" fmla="*/ 3572075 w 4270133"/>
              <a:gd name="connsiteY44" fmla="*/ 500271 h 6858000"/>
              <a:gd name="connsiteX45" fmla="*/ 3579506 w 4270133"/>
              <a:gd name="connsiteY45" fmla="*/ 498774 h 6858000"/>
              <a:gd name="connsiteX46" fmla="*/ 3579482 w 4270133"/>
              <a:gd name="connsiteY46" fmla="*/ 498442 h 6858000"/>
              <a:gd name="connsiteX47" fmla="*/ 3606823 w 4270133"/>
              <a:gd name="connsiteY47" fmla="*/ 495886 h 6858000"/>
              <a:gd name="connsiteX48" fmla="*/ 3617314 w 4270133"/>
              <a:gd name="connsiteY48" fmla="*/ 495676 h 6858000"/>
              <a:gd name="connsiteX49" fmla="*/ 3617394 w 4270133"/>
              <a:gd name="connsiteY49" fmla="*/ 495660 h 6858000"/>
              <a:gd name="connsiteX50" fmla="*/ 3617460 w 4270133"/>
              <a:gd name="connsiteY50" fmla="*/ 495673 h 6858000"/>
              <a:gd name="connsiteX51" fmla="*/ 3618132 w 4270133"/>
              <a:gd name="connsiteY51" fmla="*/ 495659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61" fmla="*/ 0 w 4270133"/>
              <a:gd name="connsiteY6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6516 w 4270133"/>
              <a:gd name="connsiteY29" fmla="*/ 524982 h 6858000"/>
              <a:gd name="connsiteX30" fmla="*/ 3845228 w 4270133"/>
              <a:gd name="connsiteY30" fmla="*/ 594002 h 6858000"/>
              <a:gd name="connsiteX31" fmla="*/ 3845504 w 4270133"/>
              <a:gd name="connsiteY31" fmla="*/ 595358 h 6858000"/>
              <a:gd name="connsiteX32" fmla="*/ 3845504 w 4270133"/>
              <a:gd name="connsiteY32" fmla="*/ 597171 h 6858000"/>
              <a:gd name="connsiteX33" fmla="*/ 3845504 w 4270133"/>
              <a:gd name="connsiteY33" fmla="*/ 611858 h 6858000"/>
              <a:gd name="connsiteX34" fmla="*/ 3845504 w 4270133"/>
              <a:gd name="connsiteY34" fmla="*/ 615325 h 6858000"/>
              <a:gd name="connsiteX35" fmla="*/ 3822082 w 4270133"/>
              <a:gd name="connsiteY35" fmla="*/ 639812 h 6858000"/>
              <a:gd name="connsiteX36" fmla="*/ 3585710 w 4270133"/>
              <a:gd name="connsiteY36" fmla="*/ 641481 h 6858000"/>
              <a:gd name="connsiteX37" fmla="*/ 3560059 w 4270133"/>
              <a:gd name="connsiteY37" fmla="*/ 615325 h 6858000"/>
              <a:gd name="connsiteX38" fmla="*/ 3560059 w 4270133"/>
              <a:gd name="connsiteY38" fmla="*/ 611858 h 6858000"/>
              <a:gd name="connsiteX39" fmla="*/ 3560059 w 4270133"/>
              <a:gd name="connsiteY39" fmla="*/ 609076 h 6858000"/>
              <a:gd name="connsiteX40" fmla="*/ 3560058 w 4270133"/>
              <a:gd name="connsiteY40" fmla="*/ 609076 h 6858000"/>
              <a:gd name="connsiteX41" fmla="*/ 3558488 w 4270133"/>
              <a:gd name="connsiteY41" fmla="*/ 524982 h 6858000"/>
              <a:gd name="connsiteX42" fmla="*/ 3557828 w 4270133"/>
              <a:gd name="connsiteY42" fmla="*/ 521721 h 6858000"/>
              <a:gd name="connsiteX43" fmla="*/ 3572075 w 4270133"/>
              <a:gd name="connsiteY43" fmla="*/ 500271 h 6858000"/>
              <a:gd name="connsiteX44" fmla="*/ 3579506 w 4270133"/>
              <a:gd name="connsiteY44" fmla="*/ 498774 h 6858000"/>
              <a:gd name="connsiteX45" fmla="*/ 3579482 w 4270133"/>
              <a:gd name="connsiteY45" fmla="*/ 498442 h 6858000"/>
              <a:gd name="connsiteX46" fmla="*/ 3606823 w 4270133"/>
              <a:gd name="connsiteY46" fmla="*/ 495886 h 6858000"/>
              <a:gd name="connsiteX47" fmla="*/ 3617314 w 4270133"/>
              <a:gd name="connsiteY47" fmla="*/ 495676 h 6858000"/>
              <a:gd name="connsiteX48" fmla="*/ 3617394 w 4270133"/>
              <a:gd name="connsiteY48" fmla="*/ 495660 h 6858000"/>
              <a:gd name="connsiteX49" fmla="*/ 3617460 w 4270133"/>
              <a:gd name="connsiteY49" fmla="*/ 495673 h 6858000"/>
              <a:gd name="connsiteX50" fmla="*/ 3618132 w 4270133"/>
              <a:gd name="connsiteY50" fmla="*/ 495659 h 6858000"/>
              <a:gd name="connsiteX51" fmla="*/ 3702503 w 4270133"/>
              <a:gd name="connsiteY51" fmla="*/ 349989 h 6858000"/>
              <a:gd name="connsiteX52" fmla="*/ 3490413 w 4270133"/>
              <a:gd name="connsiteY52" fmla="*/ 571943 h 6858000"/>
              <a:gd name="connsiteX53" fmla="*/ 3702503 w 4270133"/>
              <a:gd name="connsiteY53" fmla="*/ 793897 h 6858000"/>
              <a:gd name="connsiteX54" fmla="*/ 3914592 w 4270133"/>
              <a:gd name="connsiteY54" fmla="*/ 571943 h 6858000"/>
              <a:gd name="connsiteX55" fmla="*/ 3702503 w 4270133"/>
              <a:gd name="connsiteY55" fmla="*/ 349989 h 6858000"/>
              <a:gd name="connsiteX56" fmla="*/ 0 w 4270133"/>
              <a:gd name="connsiteY56" fmla="*/ 0 h 6858000"/>
              <a:gd name="connsiteX57" fmla="*/ 4270133 w 4270133"/>
              <a:gd name="connsiteY57" fmla="*/ 0 h 6858000"/>
              <a:gd name="connsiteX58" fmla="*/ 4270133 w 4270133"/>
              <a:gd name="connsiteY58" fmla="*/ 6858000 h 6858000"/>
              <a:gd name="connsiteX59" fmla="*/ 0 w 4270133"/>
              <a:gd name="connsiteY59" fmla="*/ 6858000 h 6858000"/>
              <a:gd name="connsiteX60" fmla="*/ 0 w 4270133"/>
              <a:gd name="connsiteY6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5228 w 4270133"/>
              <a:gd name="connsiteY29" fmla="*/ 594002 h 6858000"/>
              <a:gd name="connsiteX30" fmla="*/ 3845504 w 4270133"/>
              <a:gd name="connsiteY30" fmla="*/ 595358 h 6858000"/>
              <a:gd name="connsiteX31" fmla="*/ 3845504 w 4270133"/>
              <a:gd name="connsiteY31" fmla="*/ 597171 h 6858000"/>
              <a:gd name="connsiteX32" fmla="*/ 3845504 w 4270133"/>
              <a:gd name="connsiteY32" fmla="*/ 611858 h 6858000"/>
              <a:gd name="connsiteX33" fmla="*/ 3845504 w 4270133"/>
              <a:gd name="connsiteY33" fmla="*/ 615325 h 6858000"/>
              <a:gd name="connsiteX34" fmla="*/ 3822082 w 4270133"/>
              <a:gd name="connsiteY34" fmla="*/ 639812 h 6858000"/>
              <a:gd name="connsiteX35" fmla="*/ 3585710 w 4270133"/>
              <a:gd name="connsiteY35" fmla="*/ 641481 h 6858000"/>
              <a:gd name="connsiteX36" fmla="*/ 3560059 w 4270133"/>
              <a:gd name="connsiteY36" fmla="*/ 615325 h 6858000"/>
              <a:gd name="connsiteX37" fmla="*/ 3560059 w 4270133"/>
              <a:gd name="connsiteY37" fmla="*/ 611858 h 6858000"/>
              <a:gd name="connsiteX38" fmla="*/ 3560059 w 4270133"/>
              <a:gd name="connsiteY38" fmla="*/ 609076 h 6858000"/>
              <a:gd name="connsiteX39" fmla="*/ 3560058 w 4270133"/>
              <a:gd name="connsiteY39" fmla="*/ 609076 h 6858000"/>
              <a:gd name="connsiteX40" fmla="*/ 3558488 w 4270133"/>
              <a:gd name="connsiteY40" fmla="*/ 524982 h 6858000"/>
              <a:gd name="connsiteX41" fmla="*/ 3557828 w 4270133"/>
              <a:gd name="connsiteY41" fmla="*/ 521721 h 6858000"/>
              <a:gd name="connsiteX42" fmla="*/ 3572075 w 4270133"/>
              <a:gd name="connsiteY42" fmla="*/ 500271 h 6858000"/>
              <a:gd name="connsiteX43" fmla="*/ 3579506 w 4270133"/>
              <a:gd name="connsiteY43" fmla="*/ 498774 h 6858000"/>
              <a:gd name="connsiteX44" fmla="*/ 3579482 w 4270133"/>
              <a:gd name="connsiteY44" fmla="*/ 498442 h 6858000"/>
              <a:gd name="connsiteX45" fmla="*/ 3606823 w 4270133"/>
              <a:gd name="connsiteY45" fmla="*/ 495886 h 6858000"/>
              <a:gd name="connsiteX46" fmla="*/ 3617314 w 4270133"/>
              <a:gd name="connsiteY46" fmla="*/ 495676 h 6858000"/>
              <a:gd name="connsiteX47" fmla="*/ 3617394 w 4270133"/>
              <a:gd name="connsiteY47" fmla="*/ 495660 h 6858000"/>
              <a:gd name="connsiteX48" fmla="*/ 3617460 w 4270133"/>
              <a:gd name="connsiteY48" fmla="*/ 495673 h 6858000"/>
              <a:gd name="connsiteX49" fmla="*/ 3618132 w 4270133"/>
              <a:gd name="connsiteY49" fmla="*/ 495659 h 6858000"/>
              <a:gd name="connsiteX50" fmla="*/ 3702503 w 4270133"/>
              <a:gd name="connsiteY50" fmla="*/ 349989 h 6858000"/>
              <a:gd name="connsiteX51" fmla="*/ 3490413 w 4270133"/>
              <a:gd name="connsiteY51" fmla="*/ 571943 h 6858000"/>
              <a:gd name="connsiteX52" fmla="*/ 3702503 w 4270133"/>
              <a:gd name="connsiteY52" fmla="*/ 793897 h 6858000"/>
              <a:gd name="connsiteX53" fmla="*/ 3914592 w 4270133"/>
              <a:gd name="connsiteY53" fmla="*/ 571943 h 6858000"/>
              <a:gd name="connsiteX54" fmla="*/ 3702503 w 4270133"/>
              <a:gd name="connsiteY54" fmla="*/ 349989 h 6858000"/>
              <a:gd name="connsiteX55" fmla="*/ 0 w 4270133"/>
              <a:gd name="connsiteY55" fmla="*/ 0 h 6858000"/>
              <a:gd name="connsiteX56" fmla="*/ 4270133 w 4270133"/>
              <a:gd name="connsiteY56" fmla="*/ 0 h 6858000"/>
              <a:gd name="connsiteX57" fmla="*/ 4270133 w 4270133"/>
              <a:gd name="connsiteY57" fmla="*/ 6858000 h 6858000"/>
              <a:gd name="connsiteX58" fmla="*/ 0 w 4270133"/>
              <a:gd name="connsiteY58" fmla="*/ 6858000 h 6858000"/>
              <a:gd name="connsiteX59" fmla="*/ 0 w 4270133"/>
              <a:gd name="connsiteY5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47176 w 4270133"/>
              <a:gd name="connsiteY27" fmla="*/ 521721 h 6858000"/>
              <a:gd name="connsiteX28" fmla="*/ 3845228 w 4270133"/>
              <a:gd name="connsiteY28" fmla="*/ 594002 h 6858000"/>
              <a:gd name="connsiteX29" fmla="*/ 3845504 w 4270133"/>
              <a:gd name="connsiteY29" fmla="*/ 595358 h 6858000"/>
              <a:gd name="connsiteX30" fmla="*/ 3845504 w 4270133"/>
              <a:gd name="connsiteY30" fmla="*/ 597171 h 6858000"/>
              <a:gd name="connsiteX31" fmla="*/ 3845504 w 4270133"/>
              <a:gd name="connsiteY31" fmla="*/ 611858 h 6858000"/>
              <a:gd name="connsiteX32" fmla="*/ 3845504 w 4270133"/>
              <a:gd name="connsiteY32" fmla="*/ 615325 h 6858000"/>
              <a:gd name="connsiteX33" fmla="*/ 3822082 w 4270133"/>
              <a:gd name="connsiteY33" fmla="*/ 639812 h 6858000"/>
              <a:gd name="connsiteX34" fmla="*/ 3585710 w 4270133"/>
              <a:gd name="connsiteY34" fmla="*/ 641481 h 6858000"/>
              <a:gd name="connsiteX35" fmla="*/ 3560059 w 4270133"/>
              <a:gd name="connsiteY35" fmla="*/ 615325 h 6858000"/>
              <a:gd name="connsiteX36" fmla="*/ 3560059 w 4270133"/>
              <a:gd name="connsiteY36" fmla="*/ 611858 h 6858000"/>
              <a:gd name="connsiteX37" fmla="*/ 3560059 w 4270133"/>
              <a:gd name="connsiteY37" fmla="*/ 609076 h 6858000"/>
              <a:gd name="connsiteX38" fmla="*/ 3560058 w 4270133"/>
              <a:gd name="connsiteY38" fmla="*/ 609076 h 6858000"/>
              <a:gd name="connsiteX39" fmla="*/ 3558488 w 4270133"/>
              <a:gd name="connsiteY39" fmla="*/ 524982 h 6858000"/>
              <a:gd name="connsiteX40" fmla="*/ 3557828 w 4270133"/>
              <a:gd name="connsiteY40" fmla="*/ 521721 h 6858000"/>
              <a:gd name="connsiteX41" fmla="*/ 3572075 w 4270133"/>
              <a:gd name="connsiteY41" fmla="*/ 500271 h 6858000"/>
              <a:gd name="connsiteX42" fmla="*/ 3579506 w 4270133"/>
              <a:gd name="connsiteY42" fmla="*/ 498774 h 6858000"/>
              <a:gd name="connsiteX43" fmla="*/ 3579482 w 4270133"/>
              <a:gd name="connsiteY43" fmla="*/ 498442 h 6858000"/>
              <a:gd name="connsiteX44" fmla="*/ 3606823 w 4270133"/>
              <a:gd name="connsiteY44" fmla="*/ 495886 h 6858000"/>
              <a:gd name="connsiteX45" fmla="*/ 3617314 w 4270133"/>
              <a:gd name="connsiteY45" fmla="*/ 495676 h 6858000"/>
              <a:gd name="connsiteX46" fmla="*/ 3617394 w 4270133"/>
              <a:gd name="connsiteY46" fmla="*/ 495660 h 6858000"/>
              <a:gd name="connsiteX47" fmla="*/ 3617460 w 4270133"/>
              <a:gd name="connsiteY47" fmla="*/ 495673 h 6858000"/>
              <a:gd name="connsiteX48" fmla="*/ 3618132 w 4270133"/>
              <a:gd name="connsiteY48" fmla="*/ 495659 h 6858000"/>
              <a:gd name="connsiteX49" fmla="*/ 3702503 w 4270133"/>
              <a:gd name="connsiteY49" fmla="*/ 349989 h 6858000"/>
              <a:gd name="connsiteX50" fmla="*/ 3490413 w 4270133"/>
              <a:gd name="connsiteY50" fmla="*/ 571943 h 6858000"/>
              <a:gd name="connsiteX51" fmla="*/ 3702503 w 4270133"/>
              <a:gd name="connsiteY51" fmla="*/ 793897 h 6858000"/>
              <a:gd name="connsiteX52" fmla="*/ 3914592 w 4270133"/>
              <a:gd name="connsiteY52" fmla="*/ 571943 h 6858000"/>
              <a:gd name="connsiteX53" fmla="*/ 3702503 w 4270133"/>
              <a:gd name="connsiteY53" fmla="*/ 349989 h 6858000"/>
              <a:gd name="connsiteX54" fmla="*/ 0 w 4270133"/>
              <a:gd name="connsiteY54" fmla="*/ 0 h 6858000"/>
              <a:gd name="connsiteX55" fmla="*/ 4270133 w 4270133"/>
              <a:gd name="connsiteY55" fmla="*/ 0 h 6858000"/>
              <a:gd name="connsiteX56" fmla="*/ 4270133 w 4270133"/>
              <a:gd name="connsiteY56" fmla="*/ 6858000 h 6858000"/>
              <a:gd name="connsiteX57" fmla="*/ 0 w 4270133"/>
              <a:gd name="connsiteY57" fmla="*/ 6858000 h 6858000"/>
              <a:gd name="connsiteX58" fmla="*/ 0 w 4270133"/>
              <a:gd name="connsiteY5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7176 w 4270133"/>
              <a:gd name="connsiteY26" fmla="*/ 521721 h 6858000"/>
              <a:gd name="connsiteX27" fmla="*/ 3845228 w 4270133"/>
              <a:gd name="connsiteY27" fmla="*/ 594002 h 6858000"/>
              <a:gd name="connsiteX28" fmla="*/ 3845504 w 4270133"/>
              <a:gd name="connsiteY28" fmla="*/ 595358 h 6858000"/>
              <a:gd name="connsiteX29" fmla="*/ 3845504 w 4270133"/>
              <a:gd name="connsiteY29" fmla="*/ 597171 h 6858000"/>
              <a:gd name="connsiteX30" fmla="*/ 3845504 w 4270133"/>
              <a:gd name="connsiteY30" fmla="*/ 611858 h 6858000"/>
              <a:gd name="connsiteX31" fmla="*/ 3845504 w 4270133"/>
              <a:gd name="connsiteY31" fmla="*/ 615325 h 6858000"/>
              <a:gd name="connsiteX32" fmla="*/ 3822082 w 4270133"/>
              <a:gd name="connsiteY32" fmla="*/ 639812 h 6858000"/>
              <a:gd name="connsiteX33" fmla="*/ 3585710 w 4270133"/>
              <a:gd name="connsiteY33" fmla="*/ 641481 h 6858000"/>
              <a:gd name="connsiteX34" fmla="*/ 3560059 w 4270133"/>
              <a:gd name="connsiteY34" fmla="*/ 615325 h 6858000"/>
              <a:gd name="connsiteX35" fmla="*/ 3560059 w 4270133"/>
              <a:gd name="connsiteY35" fmla="*/ 611858 h 6858000"/>
              <a:gd name="connsiteX36" fmla="*/ 3560059 w 4270133"/>
              <a:gd name="connsiteY36" fmla="*/ 609076 h 6858000"/>
              <a:gd name="connsiteX37" fmla="*/ 3560058 w 4270133"/>
              <a:gd name="connsiteY37" fmla="*/ 609076 h 6858000"/>
              <a:gd name="connsiteX38" fmla="*/ 3558488 w 4270133"/>
              <a:gd name="connsiteY38" fmla="*/ 524982 h 6858000"/>
              <a:gd name="connsiteX39" fmla="*/ 3557828 w 4270133"/>
              <a:gd name="connsiteY39" fmla="*/ 521721 h 6858000"/>
              <a:gd name="connsiteX40" fmla="*/ 3572075 w 4270133"/>
              <a:gd name="connsiteY40" fmla="*/ 500271 h 6858000"/>
              <a:gd name="connsiteX41" fmla="*/ 3579506 w 4270133"/>
              <a:gd name="connsiteY41" fmla="*/ 498774 h 6858000"/>
              <a:gd name="connsiteX42" fmla="*/ 3579482 w 4270133"/>
              <a:gd name="connsiteY42" fmla="*/ 498442 h 6858000"/>
              <a:gd name="connsiteX43" fmla="*/ 3606823 w 4270133"/>
              <a:gd name="connsiteY43" fmla="*/ 495886 h 6858000"/>
              <a:gd name="connsiteX44" fmla="*/ 3617314 w 4270133"/>
              <a:gd name="connsiteY44" fmla="*/ 495676 h 6858000"/>
              <a:gd name="connsiteX45" fmla="*/ 3617394 w 4270133"/>
              <a:gd name="connsiteY45" fmla="*/ 495660 h 6858000"/>
              <a:gd name="connsiteX46" fmla="*/ 3617460 w 4270133"/>
              <a:gd name="connsiteY46" fmla="*/ 495673 h 6858000"/>
              <a:gd name="connsiteX47" fmla="*/ 3618132 w 4270133"/>
              <a:gd name="connsiteY47" fmla="*/ 495659 h 6858000"/>
              <a:gd name="connsiteX48" fmla="*/ 3702503 w 4270133"/>
              <a:gd name="connsiteY48" fmla="*/ 349989 h 6858000"/>
              <a:gd name="connsiteX49" fmla="*/ 3490413 w 4270133"/>
              <a:gd name="connsiteY49" fmla="*/ 571943 h 6858000"/>
              <a:gd name="connsiteX50" fmla="*/ 3702503 w 4270133"/>
              <a:gd name="connsiteY50" fmla="*/ 793897 h 6858000"/>
              <a:gd name="connsiteX51" fmla="*/ 3914592 w 4270133"/>
              <a:gd name="connsiteY51" fmla="*/ 571943 h 6858000"/>
              <a:gd name="connsiteX52" fmla="*/ 3702503 w 4270133"/>
              <a:gd name="connsiteY52" fmla="*/ 349989 h 6858000"/>
              <a:gd name="connsiteX53" fmla="*/ 0 w 4270133"/>
              <a:gd name="connsiteY53" fmla="*/ 0 h 6858000"/>
              <a:gd name="connsiteX54" fmla="*/ 4270133 w 4270133"/>
              <a:gd name="connsiteY54" fmla="*/ 0 h 6858000"/>
              <a:gd name="connsiteX55" fmla="*/ 4270133 w 4270133"/>
              <a:gd name="connsiteY55" fmla="*/ 6858000 h 6858000"/>
              <a:gd name="connsiteX56" fmla="*/ 0 w 4270133"/>
              <a:gd name="connsiteY56" fmla="*/ 6858000 h 6858000"/>
              <a:gd name="connsiteX57" fmla="*/ 0 w 4270133"/>
              <a:gd name="connsiteY5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5228 w 4270133"/>
              <a:gd name="connsiteY26" fmla="*/ 594002 h 6858000"/>
              <a:gd name="connsiteX27" fmla="*/ 3845504 w 4270133"/>
              <a:gd name="connsiteY27" fmla="*/ 595358 h 6858000"/>
              <a:gd name="connsiteX28" fmla="*/ 3845504 w 4270133"/>
              <a:gd name="connsiteY28" fmla="*/ 597171 h 6858000"/>
              <a:gd name="connsiteX29" fmla="*/ 3845504 w 4270133"/>
              <a:gd name="connsiteY29" fmla="*/ 611858 h 6858000"/>
              <a:gd name="connsiteX30" fmla="*/ 3845504 w 4270133"/>
              <a:gd name="connsiteY30" fmla="*/ 615325 h 6858000"/>
              <a:gd name="connsiteX31" fmla="*/ 3822082 w 4270133"/>
              <a:gd name="connsiteY31" fmla="*/ 639812 h 6858000"/>
              <a:gd name="connsiteX32" fmla="*/ 3585710 w 4270133"/>
              <a:gd name="connsiteY32" fmla="*/ 641481 h 6858000"/>
              <a:gd name="connsiteX33" fmla="*/ 3560059 w 4270133"/>
              <a:gd name="connsiteY33" fmla="*/ 615325 h 6858000"/>
              <a:gd name="connsiteX34" fmla="*/ 3560059 w 4270133"/>
              <a:gd name="connsiteY34" fmla="*/ 611858 h 6858000"/>
              <a:gd name="connsiteX35" fmla="*/ 3560059 w 4270133"/>
              <a:gd name="connsiteY35" fmla="*/ 609076 h 6858000"/>
              <a:gd name="connsiteX36" fmla="*/ 3560058 w 4270133"/>
              <a:gd name="connsiteY36" fmla="*/ 609076 h 6858000"/>
              <a:gd name="connsiteX37" fmla="*/ 3558488 w 4270133"/>
              <a:gd name="connsiteY37" fmla="*/ 524982 h 6858000"/>
              <a:gd name="connsiteX38" fmla="*/ 3557828 w 4270133"/>
              <a:gd name="connsiteY38" fmla="*/ 521721 h 6858000"/>
              <a:gd name="connsiteX39" fmla="*/ 3572075 w 4270133"/>
              <a:gd name="connsiteY39" fmla="*/ 500271 h 6858000"/>
              <a:gd name="connsiteX40" fmla="*/ 3579506 w 4270133"/>
              <a:gd name="connsiteY40" fmla="*/ 498774 h 6858000"/>
              <a:gd name="connsiteX41" fmla="*/ 3579482 w 4270133"/>
              <a:gd name="connsiteY41" fmla="*/ 498442 h 6858000"/>
              <a:gd name="connsiteX42" fmla="*/ 3606823 w 4270133"/>
              <a:gd name="connsiteY42" fmla="*/ 495886 h 6858000"/>
              <a:gd name="connsiteX43" fmla="*/ 3617314 w 4270133"/>
              <a:gd name="connsiteY43" fmla="*/ 495676 h 6858000"/>
              <a:gd name="connsiteX44" fmla="*/ 3617394 w 4270133"/>
              <a:gd name="connsiteY44" fmla="*/ 495660 h 6858000"/>
              <a:gd name="connsiteX45" fmla="*/ 3617460 w 4270133"/>
              <a:gd name="connsiteY45" fmla="*/ 495673 h 6858000"/>
              <a:gd name="connsiteX46" fmla="*/ 3618132 w 4270133"/>
              <a:gd name="connsiteY46" fmla="*/ 495659 h 6858000"/>
              <a:gd name="connsiteX47" fmla="*/ 3702503 w 4270133"/>
              <a:gd name="connsiteY47" fmla="*/ 349989 h 6858000"/>
              <a:gd name="connsiteX48" fmla="*/ 3490413 w 4270133"/>
              <a:gd name="connsiteY48" fmla="*/ 571943 h 6858000"/>
              <a:gd name="connsiteX49" fmla="*/ 3702503 w 4270133"/>
              <a:gd name="connsiteY49" fmla="*/ 793897 h 6858000"/>
              <a:gd name="connsiteX50" fmla="*/ 3914592 w 4270133"/>
              <a:gd name="connsiteY50" fmla="*/ 571943 h 6858000"/>
              <a:gd name="connsiteX51" fmla="*/ 3702503 w 4270133"/>
              <a:gd name="connsiteY51" fmla="*/ 349989 h 6858000"/>
              <a:gd name="connsiteX52" fmla="*/ 0 w 4270133"/>
              <a:gd name="connsiteY52" fmla="*/ 0 h 6858000"/>
              <a:gd name="connsiteX53" fmla="*/ 4270133 w 4270133"/>
              <a:gd name="connsiteY53" fmla="*/ 0 h 6858000"/>
              <a:gd name="connsiteX54" fmla="*/ 4270133 w 4270133"/>
              <a:gd name="connsiteY54" fmla="*/ 6858000 h 6858000"/>
              <a:gd name="connsiteX55" fmla="*/ 0 w 4270133"/>
              <a:gd name="connsiteY55" fmla="*/ 6858000 h 6858000"/>
              <a:gd name="connsiteX56" fmla="*/ 0 w 4270133"/>
              <a:gd name="connsiteY5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25523 w 4270133"/>
              <a:gd name="connsiteY24" fmla="*/ 498442 h 6858000"/>
              <a:gd name="connsiteX25" fmla="*/ 3845228 w 4270133"/>
              <a:gd name="connsiteY25" fmla="*/ 594002 h 6858000"/>
              <a:gd name="connsiteX26" fmla="*/ 3845504 w 4270133"/>
              <a:gd name="connsiteY26" fmla="*/ 595358 h 6858000"/>
              <a:gd name="connsiteX27" fmla="*/ 3845504 w 4270133"/>
              <a:gd name="connsiteY27" fmla="*/ 597171 h 6858000"/>
              <a:gd name="connsiteX28" fmla="*/ 3845504 w 4270133"/>
              <a:gd name="connsiteY28" fmla="*/ 611858 h 6858000"/>
              <a:gd name="connsiteX29" fmla="*/ 3845504 w 4270133"/>
              <a:gd name="connsiteY29" fmla="*/ 615325 h 6858000"/>
              <a:gd name="connsiteX30" fmla="*/ 3822082 w 4270133"/>
              <a:gd name="connsiteY30" fmla="*/ 639812 h 6858000"/>
              <a:gd name="connsiteX31" fmla="*/ 3585710 w 4270133"/>
              <a:gd name="connsiteY31" fmla="*/ 641481 h 6858000"/>
              <a:gd name="connsiteX32" fmla="*/ 3560059 w 4270133"/>
              <a:gd name="connsiteY32" fmla="*/ 615325 h 6858000"/>
              <a:gd name="connsiteX33" fmla="*/ 3560059 w 4270133"/>
              <a:gd name="connsiteY33" fmla="*/ 611858 h 6858000"/>
              <a:gd name="connsiteX34" fmla="*/ 3560059 w 4270133"/>
              <a:gd name="connsiteY34" fmla="*/ 609076 h 6858000"/>
              <a:gd name="connsiteX35" fmla="*/ 3560058 w 4270133"/>
              <a:gd name="connsiteY35" fmla="*/ 609076 h 6858000"/>
              <a:gd name="connsiteX36" fmla="*/ 3558488 w 4270133"/>
              <a:gd name="connsiteY36" fmla="*/ 524982 h 6858000"/>
              <a:gd name="connsiteX37" fmla="*/ 3557828 w 4270133"/>
              <a:gd name="connsiteY37" fmla="*/ 521721 h 6858000"/>
              <a:gd name="connsiteX38" fmla="*/ 3572075 w 4270133"/>
              <a:gd name="connsiteY38" fmla="*/ 500271 h 6858000"/>
              <a:gd name="connsiteX39" fmla="*/ 3579506 w 4270133"/>
              <a:gd name="connsiteY39" fmla="*/ 498774 h 6858000"/>
              <a:gd name="connsiteX40" fmla="*/ 3579482 w 4270133"/>
              <a:gd name="connsiteY40" fmla="*/ 498442 h 6858000"/>
              <a:gd name="connsiteX41" fmla="*/ 3606823 w 4270133"/>
              <a:gd name="connsiteY41" fmla="*/ 495886 h 6858000"/>
              <a:gd name="connsiteX42" fmla="*/ 3617314 w 4270133"/>
              <a:gd name="connsiteY42" fmla="*/ 495676 h 6858000"/>
              <a:gd name="connsiteX43" fmla="*/ 3617394 w 4270133"/>
              <a:gd name="connsiteY43" fmla="*/ 495660 h 6858000"/>
              <a:gd name="connsiteX44" fmla="*/ 3617460 w 4270133"/>
              <a:gd name="connsiteY44" fmla="*/ 495673 h 6858000"/>
              <a:gd name="connsiteX45" fmla="*/ 3618132 w 4270133"/>
              <a:gd name="connsiteY45" fmla="*/ 495659 h 6858000"/>
              <a:gd name="connsiteX46" fmla="*/ 3702503 w 4270133"/>
              <a:gd name="connsiteY46" fmla="*/ 349989 h 6858000"/>
              <a:gd name="connsiteX47" fmla="*/ 3490413 w 4270133"/>
              <a:gd name="connsiteY47" fmla="*/ 571943 h 6858000"/>
              <a:gd name="connsiteX48" fmla="*/ 3702503 w 4270133"/>
              <a:gd name="connsiteY48" fmla="*/ 793897 h 6858000"/>
              <a:gd name="connsiteX49" fmla="*/ 3914592 w 4270133"/>
              <a:gd name="connsiteY49" fmla="*/ 571943 h 6858000"/>
              <a:gd name="connsiteX50" fmla="*/ 3702503 w 4270133"/>
              <a:gd name="connsiteY50" fmla="*/ 349989 h 6858000"/>
              <a:gd name="connsiteX51" fmla="*/ 0 w 4270133"/>
              <a:gd name="connsiteY51" fmla="*/ 0 h 6858000"/>
              <a:gd name="connsiteX52" fmla="*/ 4270133 w 4270133"/>
              <a:gd name="connsiteY52" fmla="*/ 0 h 6858000"/>
              <a:gd name="connsiteX53" fmla="*/ 4270133 w 4270133"/>
              <a:gd name="connsiteY53" fmla="*/ 6858000 h 6858000"/>
              <a:gd name="connsiteX54" fmla="*/ 0 w 4270133"/>
              <a:gd name="connsiteY54" fmla="*/ 6858000 h 6858000"/>
              <a:gd name="connsiteX55" fmla="*/ 0 w 4270133"/>
              <a:gd name="connsiteY5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45228 w 4270133"/>
              <a:gd name="connsiteY24" fmla="*/ 594002 h 6858000"/>
              <a:gd name="connsiteX25" fmla="*/ 3845504 w 4270133"/>
              <a:gd name="connsiteY25" fmla="*/ 595358 h 6858000"/>
              <a:gd name="connsiteX26" fmla="*/ 3845504 w 4270133"/>
              <a:gd name="connsiteY26" fmla="*/ 597171 h 6858000"/>
              <a:gd name="connsiteX27" fmla="*/ 3845504 w 4270133"/>
              <a:gd name="connsiteY27" fmla="*/ 611858 h 6858000"/>
              <a:gd name="connsiteX28" fmla="*/ 3845504 w 4270133"/>
              <a:gd name="connsiteY28" fmla="*/ 615325 h 6858000"/>
              <a:gd name="connsiteX29" fmla="*/ 3822082 w 4270133"/>
              <a:gd name="connsiteY29" fmla="*/ 639812 h 6858000"/>
              <a:gd name="connsiteX30" fmla="*/ 3585710 w 4270133"/>
              <a:gd name="connsiteY30" fmla="*/ 641481 h 6858000"/>
              <a:gd name="connsiteX31" fmla="*/ 3560059 w 4270133"/>
              <a:gd name="connsiteY31" fmla="*/ 615325 h 6858000"/>
              <a:gd name="connsiteX32" fmla="*/ 3560059 w 4270133"/>
              <a:gd name="connsiteY32" fmla="*/ 611858 h 6858000"/>
              <a:gd name="connsiteX33" fmla="*/ 3560059 w 4270133"/>
              <a:gd name="connsiteY33" fmla="*/ 609076 h 6858000"/>
              <a:gd name="connsiteX34" fmla="*/ 3560058 w 4270133"/>
              <a:gd name="connsiteY34" fmla="*/ 609076 h 6858000"/>
              <a:gd name="connsiteX35" fmla="*/ 3558488 w 4270133"/>
              <a:gd name="connsiteY35" fmla="*/ 524982 h 6858000"/>
              <a:gd name="connsiteX36" fmla="*/ 3557828 w 4270133"/>
              <a:gd name="connsiteY36" fmla="*/ 521721 h 6858000"/>
              <a:gd name="connsiteX37" fmla="*/ 3572075 w 4270133"/>
              <a:gd name="connsiteY37" fmla="*/ 500271 h 6858000"/>
              <a:gd name="connsiteX38" fmla="*/ 3579506 w 4270133"/>
              <a:gd name="connsiteY38" fmla="*/ 498774 h 6858000"/>
              <a:gd name="connsiteX39" fmla="*/ 3579482 w 4270133"/>
              <a:gd name="connsiteY39" fmla="*/ 498442 h 6858000"/>
              <a:gd name="connsiteX40" fmla="*/ 3606823 w 4270133"/>
              <a:gd name="connsiteY40" fmla="*/ 495886 h 6858000"/>
              <a:gd name="connsiteX41" fmla="*/ 3617314 w 4270133"/>
              <a:gd name="connsiteY41" fmla="*/ 495676 h 6858000"/>
              <a:gd name="connsiteX42" fmla="*/ 3617394 w 4270133"/>
              <a:gd name="connsiteY42" fmla="*/ 495660 h 6858000"/>
              <a:gd name="connsiteX43" fmla="*/ 3617460 w 4270133"/>
              <a:gd name="connsiteY43" fmla="*/ 495673 h 6858000"/>
              <a:gd name="connsiteX44" fmla="*/ 3618132 w 4270133"/>
              <a:gd name="connsiteY44" fmla="*/ 495659 h 6858000"/>
              <a:gd name="connsiteX45" fmla="*/ 3702503 w 4270133"/>
              <a:gd name="connsiteY45" fmla="*/ 349989 h 6858000"/>
              <a:gd name="connsiteX46" fmla="*/ 3490413 w 4270133"/>
              <a:gd name="connsiteY46" fmla="*/ 571943 h 6858000"/>
              <a:gd name="connsiteX47" fmla="*/ 3702503 w 4270133"/>
              <a:gd name="connsiteY47" fmla="*/ 793897 h 6858000"/>
              <a:gd name="connsiteX48" fmla="*/ 3914592 w 4270133"/>
              <a:gd name="connsiteY48" fmla="*/ 571943 h 6858000"/>
              <a:gd name="connsiteX49" fmla="*/ 3702503 w 4270133"/>
              <a:gd name="connsiteY49" fmla="*/ 349989 h 6858000"/>
              <a:gd name="connsiteX50" fmla="*/ 0 w 4270133"/>
              <a:gd name="connsiteY50" fmla="*/ 0 h 6858000"/>
              <a:gd name="connsiteX51" fmla="*/ 4270133 w 4270133"/>
              <a:gd name="connsiteY51" fmla="*/ 0 h 6858000"/>
              <a:gd name="connsiteX52" fmla="*/ 4270133 w 4270133"/>
              <a:gd name="connsiteY52" fmla="*/ 6858000 h 6858000"/>
              <a:gd name="connsiteX53" fmla="*/ 0 w 4270133"/>
              <a:gd name="connsiteY53" fmla="*/ 6858000 h 6858000"/>
              <a:gd name="connsiteX54" fmla="*/ 0 w 4270133"/>
              <a:gd name="connsiteY5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845228 w 4270133"/>
              <a:gd name="connsiteY23" fmla="*/ 594002 h 6858000"/>
              <a:gd name="connsiteX24" fmla="*/ 3845504 w 4270133"/>
              <a:gd name="connsiteY24" fmla="*/ 595358 h 6858000"/>
              <a:gd name="connsiteX25" fmla="*/ 3845504 w 4270133"/>
              <a:gd name="connsiteY25" fmla="*/ 597171 h 6858000"/>
              <a:gd name="connsiteX26" fmla="*/ 3845504 w 4270133"/>
              <a:gd name="connsiteY26" fmla="*/ 611858 h 6858000"/>
              <a:gd name="connsiteX27" fmla="*/ 3845504 w 4270133"/>
              <a:gd name="connsiteY27" fmla="*/ 615325 h 6858000"/>
              <a:gd name="connsiteX28" fmla="*/ 3822082 w 4270133"/>
              <a:gd name="connsiteY28" fmla="*/ 639812 h 6858000"/>
              <a:gd name="connsiteX29" fmla="*/ 3585710 w 4270133"/>
              <a:gd name="connsiteY29" fmla="*/ 641481 h 6858000"/>
              <a:gd name="connsiteX30" fmla="*/ 3560059 w 4270133"/>
              <a:gd name="connsiteY30" fmla="*/ 615325 h 6858000"/>
              <a:gd name="connsiteX31" fmla="*/ 3560059 w 4270133"/>
              <a:gd name="connsiteY31" fmla="*/ 611858 h 6858000"/>
              <a:gd name="connsiteX32" fmla="*/ 3560059 w 4270133"/>
              <a:gd name="connsiteY32" fmla="*/ 609076 h 6858000"/>
              <a:gd name="connsiteX33" fmla="*/ 3560058 w 4270133"/>
              <a:gd name="connsiteY33" fmla="*/ 609076 h 6858000"/>
              <a:gd name="connsiteX34" fmla="*/ 3558488 w 4270133"/>
              <a:gd name="connsiteY34" fmla="*/ 524982 h 6858000"/>
              <a:gd name="connsiteX35" fmla="*/ 3557828 w 4270133"/>
              <a:gd name="connsiteY35" fmla="*/ 521721 h 6858000"/>
              <a:gd name="connsiteX36" fmla="*/ 3572075 w 4270133"/>
              <a:gd name="connsiteY36" fmla="*/ 500271 h 6858000"/>
              <a:gd name="connsiteX37" fmla="*/ 3579506 w 4270133"/>
              <a:gd name="connsiteY37" fmla="*/ 498774 h 6858000"/>
              <a:gd name="connsiteX38" fmla="*/ 3579482 w 4270133"/>
              <a:gd name="connsiteY38" fmla="*/ 498442 h 6858000"/>
              <a:gd name="connsiteX39" fmla="*/ 3606823 w 4270133"/>
              <a:gd name="connsiteY39" fmla="*/ 495886 h 6858000"/>
              <a:gd name="connsiteX40" fmla="*/ 3617314 w 4270133"/>
              <a:gd name="connsiteY40" fmla="*/ 495676 h 6858000"/>
              <a:gd name="connsiteX41" fmla="*/ 3617394 w 4270133"/>
              <a:gd name="connsiteY41" fmla="*/ 495660 h 6858000"/>
              <a:gd name="connsiteX42" fmla="*/ 3617460 w 4270133"/>
              <a:gd name="connsiteY42" fmla="*/ 495673 h 6858000"/>
              <a:gd name="connsiteX43" fmla="*/ 3618132 w 4270133"/>
              <a:gd name="connsiteY43" fmla="*/ 495659 h 6858000"/>
              <a:gd name="connsiteX44" fmla="*/ 3702503 w 4270133"/>
              <a:gd name="connsiteY44" fmla="*/ 349989 h 6858000"/>
              <a:gd name="connsiteX45" fmla="*/ 3490413 w 4270133"/>
              <a:gd name="connsiteY45" fmla="*/ 571943 h 6858000"/>
              <a:gd name="connsiteX46" fmla="*/ 3702503 w 4270133"/>
              <a:gd name="connsiteY46" fmla="*/ 793897 h 6858000"/>
              <a:gd name="connsiteX47" fmla="*/ 3914592 w 4270133"/>
              <a:gd name="connsiteY47" fmla="*/ 571943 h 6858000"/>
              <a:gd name="connsiteX48" fmla="*/ 3702503 w 4270133"/>
              <a:gd name="connsiteY48" fmla="*/ 349989 h 6858000"/>
              <a:gd name="connsiteX49" fmla="*/ 0 w 4270133"/>
              <a:gd name="connsiteY49" fmla="*/ 0 h 6858000"/>
              <a:gd name="connsiteX50" fmla="*/ 4270133 w 4270133"/>
              <a:gd name="connsiteY50" fmla="*/ 0 h 6858000"/>
              <a:gd name="connsiteX51" fmla="*/ 4270133 w 4270133"/>
              <a:gd name="connsiteY51" fmla="*/ 6858000 h 6858000"/>
              <a:gd name="connsiteX52" fmla="*/ 0 w 4270133"/>
              <a:gd name="connsiteY52" fmla="*/ 6858000 h 6858000"/>
              <a:gd name="connsiteX53" fmla="*/ 0 w 4270133"/>
              <a:gd name="connsiteY5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845228 w 4270133"/>
              <a:gd name="connsiteY22" fmla="*/ 594002 h 6858000"/>
              <a:gd name="connsiteX23" fmla="*/ 3845504 w 4270133"/>
              <a:gd name="connsiteY23" fmla="*/ 595358 h 6858000"/>
              <a:gd name="connsiteX24" fmla="*/ 3845504 w 4270133"/>
              <a:gd name="connsiteY24" fmla="*/ 597171 h 6858000"/>
              <a:gd name="connsiteX25" fmla="*/ 3845504 w 4270133"/>
              <a:gd name="connsiteY25" fmla="*/ 611858 h 6858000"/>
              <a:gd name="connsiteX26" fmla="*/ 3845504 w 4270133"/>
              <a:gd name="connsiteY26" fmla="*/ 615325 h 6858000"/>
              <a:gd name="connsiteX27" fmla="*/ 3822082 w 4270133"/>
              <a:gd name="connsiteY27" fmla="*/ 639812 h 6858000"/>
              <a:gd name="connsiteX28" fmla="*/ 3585710 w 4270133"/>
              <a:gd name="connsiteY28" fmla="*/ 641481 h 6858000"/>
              <a:gd name="connsiteX29" fmla="*/ 3560059 w 4270133"/>
              <a:gd name="connsiteY29" fmla="*/ 615325 h 6858000"/>
              <a:gd name="connsiteX30" fmla="*/ 3560059 w 4270133"/>
              <a:gd name="connsiteY30" fmla="*/ 611858 h 6858000"/>
              <a:gd name="connsiteX31" fmla="*/ 3560059 w 4270133"/>
              <a:gd name="connsiteY31" fmla="*/ 609076 h 6858000"/>
              <a:gd name="connsiteX32" fmla="*/ 3560058 w 4270133"/>
              <a:gd name="connsiteY32" fmla="*/ 609076 h 6858000"/>
              <a:gd name="connsiteX33" fmla="*/ 3558488 w 4270133"/>
              <a:gd name="connsiteY33" fmla="*/ 524982 h 6858000"/>
              <a:gd name="connsiteX34" fmla="*/ 3557828 w 4270133"/>
              <a:gd name="connsiteY34" fmla="*/ 521721 h 6858000"/>
              <a:gd name="connsiteX35" fmla="*/ 3572075 w 4270133"/>
              <a:gd name="connsiteY35" fmla="*/ 500271 h 6858000"/>
              <a:gd name="connsiteX36" fmla="*/ 3579506 w 4270133"/>
              <a:gd name="connsiteY36" fmla="*/ 498774 h 6858000"/>
              <a:gd name="connsiteX37" fmla="*/ 3579482 w 4270133"/>
              <a:gd name="connsiteY37" fmla="*/ 498442 h 6858000"/>
              <a:gd name="connsiteX38" fmla="*/ 3606823 w 4270133"/>
              <a:gd name="connsiteY38" fmla="*/ 495886 h 6858000"/>
              <a:gd name="connsiteX39" fmla="*/ 3617314 w 4270133"/>
              <a:gd name="connsiteY39" fmla="*/ 495676 h 6858000"/>
              <a:gd name="connsiteX40" fmla="*/ 3617394 w 4270133"/>
              <a:gd name="connsiteY40" fmla="*/ 495660 h 6858000"/>
              <a:gd name="connsiteX41" fmla="*/ 3617460 w 4270133"/>
              <a:gd name="connsiteY41" fmla="*/ 495673 h 6858000"/>
              <a:gd name="connsiteX42" fmla="*/ 3618132 w 4270133"/>
              <a:gd name="connsiteY42" fmla="*/ 495659 h 6858000"/>
              <a:gd name="connsiteX43" fmla="*/ 3702503 w 4270133"/>
              <a:gd name="connsiteY43" fmla="*/ 349989 h 6858000"/>
              <a:gd name="connsiteX44" fmla="*/ 3490413 w 4270133"/>
              <a:gd name="connsiteY44" fmla="*/ 571943 h 6858000"/>
              <a:gd name="connsiteX45" fmla="*/ 3702503 w 4270133"/>
              <a:gd name="connsiteY45" fmla="*/ 793897 h 6858000"/>
              <a:gd name="connsiteX46" fmla="*/ 3914592 w 4270133"/>
              <a:gd name="connsiteY46" fmla="*/ 571943 h 6858000"/>
              <a:gd name="connsiteX47" fmla="*/ 3702503 w 4270133"/>
              <a:gd name="connsiteY47" fmla="*/ 349989 h 6858000"/>
              <a:gd name="connsiteX48" fmla="*/ 0 w 4270133"/>
              <a:gd name="connsiteY48" fmla="*/ 0 h 6858000"/>
              <a:gd name="connsiteX49" fmla="*/ 4270133 w 4270133"/>
              <a:gd name="connsiteY49" fmla="*/ 0 h 6858000"/>
              <a:gd name="connsiteX50" fmla="*/ 4270133 w 4270133"/>
              <a:gd name="connsiteY50" fmla="*/ 6858000 h 6858000"/>
              <a:gd name="connsiteX51" fmla="*/ 0 w 4270133"/>
              <a:gd name="connsiteY51" fmla="*/ 6858000 h 6858000"/>
              <a:gd name="connsiteX52" fmla="*/ 0 w 4270133"/>
              <a:gd name="connsiteY5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845228 w 4270133"/>
              <a:gd name="connsiteY21" fmla="*/ 594002 h 6858000"/>
              <a:gd name="connsiteX22" fmla="*/ 3845504 w 4270133"/>
              <a:gd name="connsiteY22" fmla="*/ 595358 h 6858000"/>
              <a:gd name="connsiteX23" fmla="*/ 3845504 w 4270133"/>
              <a:gd name="connsiteY23" fmla="*/ 597171 h 6858000"/>
              <a:gd name="connsiteX24" fmla="*/ 3845504 w 4270133"/>
              <a:gd name="connsiteY24" fmla="*/ 611858 h 6858000"/>
              <a:gd name="connsiteX25" fmla="*/ 3845504 w 4270133"/>
              <a:gd name="connsiteY25" fmla="*/ 615325 h 6858000"/>
              <a:gd name="connsiteX26" fmla="*/ 3822082 w 4270133"/>
              <a:gd name="connsiteY26" fmla="*/ 639812 h 6858000"/>
              <a:gd name="connsiteX27" fmla="*/ 3585710 w 4270133"/>
              <a:gd name="connsiteY27" fmla="*/ 641481 h 6858000"/>
              <a:gd name="connsiteX28" fmla="*/ 3560059 w 4270133"/>
              <a:gd name="connsiteY28" fmla="*/ 615325 h 6858000"/>
              <a:gd name="connsiteX29" fmla="*/ 3560059 w 4270133"/>
              <a:gd name="connsiteY29" fmla="*/ 611858 h 6858000"/>
              <a:gd name="connsiteX30" fmla="*/ 3560059 w 4270133"/>
              <a:gd name="connsiteY30" fmla="*/ 609076 h 6858000"/>
              <a:gd name="connsiteX31" fmla="*/ 3560058 w 4270133"/>
              <a:gd name="connsiteY31" fmla="*/ 609076 h 6858000"/>
              <a:gd name="connsiteX32" fmla="*/ 3558488 w 4270133"/>
              <a:gd name="connsiteY32" fmla="*/ 524982 h 6858000"/>
              <a:gd name="connsiteX33" fmla="*/ 3557828 w 4270133"/>
              <a:gd name="connsiteY33" fmla="*/ 521721 h 6858000"/>
              <a:gd name="connsiteX34" fmla="*/ 3572075 w 4270133"/>
              <a:gd name="connsiteY34" fmla="*/ 500271 h 6858000"/>
              <a:gd name="connsiteX35" fmla="*/ 3579506 w 4270133"/>
              <a:gd name="connsiteY35" fmla="*/ 498774 h 6858000"/>
              <a:gd name="connsiteX36" fmla="*/ 3579482 w 4270133"/>
              <a:gd name="connsiteY36" fmla="*/ 498442 h 6858000"/>
              <a:gd name="connsiteX37" fmla="*/ 3606823 w 4270133"/>
              <a:gd name="connsiteY37" fmla="*/ 495886 h 6858000"/>
              <a:gd name="connsiteX38" fmla="*/ 3617314 w 4270133"/>
              <a:gd name="connsiteY38" fmla="*/ 495676 h 6858000"/>
              <a:gd name="connsiteX39" fmla="*/ 3617394 w 4270133"/>
              <a:gd name="connsiteY39" fmla="*/ 495660 h 6858000"/>
              <a:gd name="connsiteX40" fmla="*/ 3617460 w 4270133"/>
              <a:gd name="connsiteY40" fmla="*/ 495673 h 6858000"/>
              <a:gd name="connsiteX41" fmla="*/ 3618132 w 4270133"/>
              <a:gd name="connsiteY41" fmla="*/ 495659 h 6858000"/>
              <a:gd name="connsiteX42" fmla="*/ 3702503 w 4270133"/>
              <a:gd name="connsiteY42" fmla="*/ 349989 h 6858000"/>
              <a:gd name="connsiteX43" fmla="*/ 3490413 w 4270133"/>
              <a:gd name="connsiteY43" fmla="*/ 571943 h 6858000"/>
              <a:gd name="connsiteX44" fmla="*/ 3702503 w 4270133"/>
              <a:gd name="connsiteY44" fmla="*/ 793897 h 6858000"/>
              <a:gd name="connsiteX45" fmla="*/ 3914592 w 4270133"/>
              <a:gd name="connsiteY45" fmla="*/ 571943 h 6858000"/>
              <a:gd name="connsiteX46" fmla="*/ 3702503 w 4270133"/>
              <a:gd name="connsiteY46" fmla="*/ 349989 h 6858000"/>
              <a:gd name="connsiteX47" fmla="*/ 0 w 4270133"/>
              <a:gd name="connsiteY47" fmla="*/ 0 h 6858000"/>
              <a:gd name="connsiteX48" fmla="*/ 4270133 w 4270133"/>
              <a:gd name="connsiteY48" fmla="*/ 0 h 6858000"/>
              <a:gd name="connsiteX49" fmla="*/ 4270133 w 4270133"/>
              <a:gd name="connsiteY49" fmla="*/ 6858000 h 6858000"/>
              <a:gd name="connsiteX50" fmla="*/ 0 w 4270133"/>
              <a:gd name="connsiteY50" fmla="*/ 6858000 h 6858000"/>
              <a:gd name="connsiteX51" fmla="*/ 0 w 4270133"/>
              <a:gd name="connsiteY5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845228 w 4270133"/>
              <a:gd name="connsiteY20" fmla="*/ 594002 h 6858000"/>
              <a:gd name="connsiteX21" fmla="*/ 3845504 w 4270133"/>
              <a:gd name="connsiteY21" fmla="*/ 595358 h 6858000"/>
              <a:gd name="connsiteX22" fmla="*/ 3845504 w 4270133"/>
              <a:gd name="connsiteY22" fmla="*/ 597171 h 6858000"/>
              <a:gd name="connsiteX23" fmla="*/ 3845504 w 4270133"/>
              <a:gd name="connsiteY23" fmla="*/ 611858 h 6858000"/>
              <a:gd name="connsiteX24" fmla="*/ 3845504 w 4270133"/>
              <a:gd name="connsiteY24" fmla="*/ 615325 h 6858000"/>
              <a:gd name="connsiteX25" fmla="*/ 3822082 w 4270133"/>
              <a:gd name="connsiteY25" fmla="*/ 639812 h 6858000"/>
              <a:gd name="connsiteX26" fmla="*/ 3585710 w 4270133"/>
              <a:gd name="connsiteY26" fmla="*/ 641481 h 6858000"/>
              <a:gd name="connsiteX27" fmla="*/ 3560059 w 4270133"/>
              <a:gd name="connsiteY27" fmla="*/ 615325 h 6858000"/>
              <a:gd name="connsiteX28" fmla="*/ 3560059 w 4270133"/>
              <a:gd name="connsiteY28" fmla="*/ 611858 h 6858000"/>
              <a:gd name="connsiteX29" fmla="*/ 3560059 w 4270133"/>
              <a:gd name="connsiteY29" fmla="*/ 609076 h 6858000"/>
              <a:gd name="connsiteX30" fmla="*/ 3560058 w 4270133"/>
              <a:gd name="connsiteY30" fmla="*/ 609076 h 6858000"/>
              <a:gd name="connsiteX31" fmla="*/ 3558488 w 4270133"/>
              <a:gd name="connsiteY31" fmla="*/ 524982 h 6858000"/>
              <a:gd name="connsiteX32" fmla="*/ 3557828 w 4270133"/>
              <a:gd name="connsiteY32" fmla="*/ 521721 h 6858000"/>
              <a:gd name="connsiteX33" fmla="*/ 3572075 w 4270133"/>
              <a:gd name="connsiteY33" fmla="*/ 500271 h 6858000"/>
              <a:gd name="connsiteX34" fmla="*/ 3579506 w 4270133"/>
              <a:gd name="connsiteY34" fmla="*/ 498774 h 6858000"/>
              <a:gd name="connsiteX35" fmla="*/ 3579482 w 4270133"/>
              <a:gd name="connsiteY35" fmla="*/ 498442 h 6858000"/>
              <a:gd name="connsiteX36" fmla="*/ 3606823 w 4270133"/>
              <a:gd name="connsiteY36" fmla="*/ 495886 h 6858000"/>
              <a:gd name="connsiteX37" fmla="*/ 3617314 w 4270133"/>
              <a:gd name="connsiteY37" fmla="*/ 495676 h 6858000"/>
              <a:gd name="connsiteX38" fmla="*/ 3617394 w 4270133"/>
              <a:gd name="connsiteY38" fmla="*/ 495660 h 6858000"/>
              <a:gd name="connsiteX39" fmla="*/ 3617460 w 4270133"/>
              <a:gd name="connsiteY39" fmla="*/ 495673 h 6858000"/>
              <a:gd name="connsiteX40" fmla="*/ 3618132 w 4270133"/>
              <a:gd name="connsiteY40" fmla="*/ 495659 h 6858000"/>
              <a:gd name="connsiteX41" fmla="*/ 3702503 w 4270133"/>
              <a:gd name="connsiteY41" fmla="*/ 349989 h 6858000"/>
              <a:gd name="connsiteX42" fmla="*/ 3490413 w 4270133"/>
              <a:gd name="connsiteY42" fmla="*/ 571943 h 6858000"/>
              <a:gd name="connsiteX43" fmla="*/ 3702503 w 4270133"/>
              <a:gd name="connsiteY43" fmla="*/ 793897 h 6858000"/>
              <a:gd name="connsiteX44" fmla="*/ 3914592 w 4270133"/>
              <a:gd name="connsiteY44" fmla="*/ 571943 h 6858000"/>
              <a:gd name="connsiteX45" fmla="*/ 3702503 w 4270133"/>
              <a:gd name="connsiteY45" fmla="*/ 349989 h 6858000"/>
              <a:gd name="connsiteX46" fmla="*/ 0 w 4270133"/>
              <a:gd name="connsiteY46" fmla="*/ 0 h 6858000"/>
              <a:gd name="connsiteX47" fmla="*/ 4270133 w 4270133"/>
              <a:gd name="connsiteY47" fmla="*/ 0 h 6858000"/>
              <a:gd name="connsiteX48" fmla="*/ 4270133 w 4270133"/>
              <a:gd name="connsiteY48" fmla="*/ 6858000 h 6858000"/>
              <a:gd name="connsiteX49" fmla="*/ 0 w 4270133"/>
              <a:gd name="connsiteY49" fmla="*/ 6858000 h 6858000"/>
              <a:gd name="connsiteX50" fmla="*/ 0 w 4270133"/>
              <a:gd name="connsiteY5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845228 w 4270133"/>
              <a:gd name="connsiteY19" fmla="*/ 594002 h 6858000"/>
              <a:gd name="connsiteX20" fmla="*/ 3845504 w 4270133"/>
              <a:gd name="connsiteY20" fmla="*/ 595358 h 6858000"/>
              <a:gd name="connsiteX21" fmla="*/ 3845504 w 4270133"/>
              <a:gd name="connsiteY21" fmla="*/ 597171 h 6858000"/>
              <a:gd name="connsiteX22" fmla="*/ 3845504 w 4270133"/>
              <a:gd name="connsiteY22" fmla="*/ 611858 h 6858000"/>
              <a:gd name="connsiteX23" fmla="*/ 3845504 w 4270133"/>
              <a:gd name="connsiteY23" fmla="*/ 615325 h 6858000"/>
              <a:gd name="connsiteX24" fmla="*/ 3822082 w 4270133"/>
              <a:gd name="connsiteY24" fmla="*/ 639812 h 6858000"/>
              <a:gd name="connsiteX25" fmla="*/ 3585710 w 4270133"/>
              <a:gd name="connsiteY25" fmla="*/ 641481 h 6858000"/>
              <a:gd name="connsiteX26" fmla="*/ 3560059 w 4270133"/>
              <a:gd name="connsiteY26" fmla="*/ 615325 h 6858000"/>
              <a:gd name="connsiteX27" fmla="*/ 3560059 w 4270133"/>
              <a:gd name="connsiteY27" fmla="*/ 611858 h 6858000"/>
              <a:gd name="connsiteX28" fmla="*/ 3560059 w 4270133"/>
              <a:gd name="connsiteY28" fmla="*/ 609076 h 6858000"/>
              <a:gd name="connsiteX29" fmla="*/ 3560058 w 4270133"/>
              <a:gd name="connsiteY29" fmla="*/ 609076 h 6858000"/>
              <a:gd name="connsiteX30" fmla="*/ 3558488 w 4270133"/>
              <a:gd name="connsiteY30" fmla="*/ 524982 h 6858000"/>
              <a:gd name="connsiteX31" fmla="*/ 3557828 w 4270133"/>
              <a:gd name="connsiteY31" fmla="*/ 521721 h 6858000"/>
              <a:gd name="connsiteX32" fmla="*/ 3572075 w 4270133"/>
              <a:gd name="connsiteY32" fmla="*/ 500271 h 6858000"/>
              <a:gd name="connsiteX33" fmla="*/ 3579506 w 4270133"/>
              <a:gd name="connsiteY33" fmla="*/ 498774 h 6858000"/>
              <a:gd name="connsiteX34" fmla="*/ 3579482 w 4270133"/>
              <a:gd name="connsiteY34" fmla="*/ 498442 h 6858000"/>
              <a:gd name="connsiteX35" fmla="*/ 3606823 w 4270133"/>
              <a:gd name="connsiteY35" fmla="*/ 495886 h 6858000"/>
              <a:gd name="connsiteX36" fmla="*/ 3617314 w 4270133"/>
              <a:gd name="connsiteY36" fmla="*/ 495676 h 6858000"/>
              <a:gd name="connsiteX37" fmla="*/ 3617394 w 4270133"/>
              <a:gd name="connsiteY37" fmla="*/ 495660 h 6858000"/>
              <a:gd name="connsiteX38" fmla="*/ 3617460 w 4270133"/>
              <a:gd name="connsiteY38" fmla="*/ 495673 h 6858000"/>
              <a:gd name="connsiteX39" fmla="*/ 3618132 w 4270133"/>
              <a:gd name="connsiteY39" fmla="*/ 495659 h 6858000"/>
              <a:gd name="connsiteX40" fmla="*/ 3702503 w 4270133"/>
              <a:gd name="connsiteY40" fmla="*/ 349989 h 6858000"/>
              <a:gd name="connsiteX41" fmla="*/ 3490413 w 4270133"/>
              <a:gd name="connsiteY41" fmla="*/ 571943 h 6858000"/>
              <a:gd name="connsiteX42" fmla="*/ 3702503 w 4270133"/>
              <a:gd name="connsiteY42" fmla="*/ 793897 h 6858000"/>
              <a:gd name="connsiteX43" fmla="*/ 3914592 w 4270133"/>
              <a:gd name="connsiteY43" fmla="*/ 571943 h 6858000"/>
              <a:gd name="connsiteX44" fmla="*/ 3702503 w 4270133"/>
              <a:gd name="connsiteY44" fmla="*/ 349989 h 6858000"/>
              <a:gd name="connsiteX45" fmla="*/ 0 w 4270133"/>
              <a:gd name="connsiteY45" fmla="*/ 0 h 6858000"/>
              <a:gd name="connsiteX46" fmla="*/ 4270133 w 4270133"/>
              <a:gd name="connsiteY46" fmla="*/ 0 h 6858000"/>
              <a:gd name="connsiteX47" fmla="*/ 4270133 w 4270133"/>
              <a:gd name="connsiteY47" fmla="*/ 6858000 h 6858000"/>
              <a:gd name="connsiteX48" fmla="*/ 0 w 4270133"/>
              <a:gd name="connsiteY48" fmla="*/ 6858000 h 6858000"/>
              <a:gd name="connsiteX49" fmla="*/ 0 w 4270133"/>
              <a:gd name="connsiteY4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845228 w 4270133"/>
              <a:gd name="connsiteY18" fmla="*/ 594002 h 6858000"/>
              <a:gd name="connsiteX19" fmla="*/ 3845504 w 4270133"/>
              <a:gd name="connsiteY19" fmla="*/ 595358 h 6858000"/>
              <a:gd name="connsiteX20" fmla="*/ 3845504 w 4270133"/>
              <a:gd name="connsiteY20" fmla="*/ 597171 h 6858000"/>
              <a:gd name="connsiteX21" fmla="*/ 3845504 w 4270133"/>
              <a:gd name="connsiteY21" fmla="*/ 611858 h 6858000"/>
              <a:gd name="connsiteX22" fmla="*/ 3845504 w 4270133"/>
              <a:gd name="connsiteY22" fmla="*/ 615325 h 6858000"/>
              <a:gd name="connsiteX23" fmla="*/ 3822082 w 4270133"/>
              <a:gd name="connsiteY23" fmla="*/ 639812 h 6858000"/>
              <a:gd name="connsiteX24" fmla="*/ 3585710 w 4270133"/>
              <a:gd name="connsiteY24" fmla="*/ 641481 h 6858000"/>
              <a:gd name="connsiteX25" fmla="*/ 3560059 w 4270133"/>
              <a:gd name="connsiteY25" fmla="*/ 615325 h 6858000"/>
              <a:gd name="connsiteX26" fmla="*/ 3560059 w 4270133"/>
              <a:gd name="connsiteY26" fmla="*/ 611858 h 6858000"/>
              <a:gd name="connsiteX27" fmla="*/ 3560059 w 4270133"/>
              <a:gd name="connsiteY27" fmla="*/ 609076 h 6858000"/>
              <a:gd name="connsiteX28" fmla="*/ 3560058 w 4270133"/>
              <a:gd name="connsiteY28" fmla="*/ 609076 h 6858000"/>
              <a:gd name="connsiteX29" fmla="*/ 3558488 w 4270133"/>
              <a:gd name="connsiteY29" fmla="*/ 524982 h 6858000"/>
              <a:gd name="connsiteX30" fmla="*/ 3557828 w 4270133"/>
              <a:gd name="connsiteY30" fmla="*/ 521721 h 6858000"/>
              <a:gd name="connsiteX31" fmla="*/ 3572075 w 4270133"/>
              <a:gd name="connsiteY31" fmla="*/ 500271 h 6858000"/>
              <a:gd name="connsiteX32" fmla="*/ 3579506 w 4270133"/>
              <a:gd name="connsiteY32" fmla="*/ 498774 h 6858000"/>
              <a:gd name="connsiteX33" fmla="*/ 3579482 w 4270133"/>
              <a:gd name="connsiteY33" fmla="*/ 498442 h 6858000"/>
              <a:gd name="connsiteX34" fmla="*/ 3606823 w 4270133"/>
              <a:gd name="connsiteY34" fmla="*/ 495886 h 6858000"/>
              <a:gd name="connsiteX35" fmla="*/ 3617314 w 4270133"/>
              <a:gd name="connsiteY35" fmla="*/ 495676 h 6858000"/>
              <a:gd name="connsiteX36" fmla="*/ 3617394 w 4270133"/>
              <a:gd name="connsiteY36" fmla="*/ 495660 h 6858000"/>
              <a:gd name="connsiteX37" fmla="*/ 3617460 w 4270133"/>
              <a:gd name="connsiteY37" fmla="*/ 495673 h 6858000"/>
              <a:gd name="connsiteX38" fmla="*/ 3618132 w 4270133"/>
              <a:gd name="connsiteY38" fmla="*/ 495659 h 6858000"/>
              <a:gd name="connsiteX39" fmla="*/ 3702503 w 4270133"/>
              <a:gd name="connsiteY39" fmla="*/ 349989 h 6858000"/>
              <a:gd name="connsiteX40" fmla="*/ 3490413 w 4270133"/>
              <a:gd name="connsiteY40" fmla="*/ 571943 h 6858000"/>
              <a:gd name="connsiteX41" fmla="*/ 3702503 w 4270133"/>
              <a:gd name="connsiteY41" fmla="*/ 793897 h 6858000"/>
              <a:gd name="connsiteX42" fmla="*/ 3914592 w 4270133"/>
              <a:gd name="connsiteY42" fmla="*/ 571943 h 6858000"/>
              <a:gd name="connsiteX43" fmla="*/ 3702503 w 4270133"/>
              <a:gd name="connsiteY43" fmla="*/ 349989 h 6858000"/>
              <a:gd name="connsiteX44" fmla="*/ 0 w 4270133"/>
              <a:gd name="connsiteY44" fmla="*/ 0 h 6858000"/>
              <a:gd name="connsiteX45" fmla="*/ 4270133 w 4270133"/>
              <a:gd name="connsiteY45" fmla="*/ 0 h 6858000"/>
              <a:gd name="connsiteX46" fmla="*/ 4270133 w 4270133"/>
              <a:gd name="connsiteY46" fmla="*/ 6858000 h 6858000"/>
              <a:gd name="connsiteX47" fmla="*/ 0 w 4270133"/>
              <a:gd name="connsiteY47" fmla="*/ 6858000 h 6858000"/>
              <a:gd name="connsiteX48" fmla="*/ 0 w 4270133"/>
              <a:gd name="connsiteY4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845228 w 4270133"/>
              <a:gd name="connsiteY17" fmla="*/ 594002 h 6858000"/>
              <a:gd name="connsiteX18" fmla="*/ 3845504 w 4270133"/>
              <a:gd name="connsiteY18" fmla="*/ 595358 h 6858000"/>
              <a:gd name="connsiteX19" fmla="*/ 3845504 w 4270133"/>
              <a:gd name="connsiteY19" fmla="*/ 597171 h 6858000"/>
              <a:gd name="connsiteX20" fmla="*/ 3845504 w 4270133"/>
              <a:gd name="connsiteY20" fmla="*/ 611858 h 6858000"/>
              <a:gd name="connsiteX21" fmla="*/ 3845504 w 4270133"/>
              <a:gd name="connsiteY21" fmla="*/ 615325 h 6858000"/>
              <a:gd name="connsiteX22" fmla="*/ 3822082 w 4270133"/>
              <a:gd name="connsiteY22" fmla="*/ 639812 h 6858000"/>
              <a:gd name="connsiteX23" fmla="*/ 3585710 w 4270133"/>
              <a:gd name="connsiteY23" fmla="*/ 641481 h 6858000"/>
              <a:gd name="connsiteX24" fmla="*/ 3560059 w 4270133"/>
              <a:gd name="connsiteY24" fmla="*/ 615325 h 6858000"/>
              <a:gd name="connsiteX25" fmla="*/ 3560059 w 4270133"/>
              <a:gd name="connsiteY25" fmla="*/ 611858 h 6858000"/>
              <a:gd name="connsiteX26" fmla="*/ 3560059 w 4270133"/>
              <a:gd name="connsiteY26" fmla="*/ 609076 h 6858000"/>
              <a:gd name="connsiteX27" fmla="*/ 3560058 w 4270133"/>
              <a:gd name="connsiteY27" fmla="*/ 609076 h 6858000"/>
              <a:gd name="connsiteX28" fmla="*/ 3558488 w 4270133"/>
              <a:gd name="connsiteY28" fmla="*/ 524982 h 6858000"/>
              <a:gd name="connsiteX29" fmla="*/ 3557828 w 4270133"/>
              <a:gd name="connsiteY29" fmla="*/ 521721 h 6858000"/>
              <a:gd name="connsiteX30" fmla="*/ 3572075 w 4270133"/>
              <a:gd name="connsiteY30" fmla="*/ 500271 h 6858000"/>
              <a:gd name="connsiteX31" fmla="*/ 3579506 w 4270133"/>
              <a:gd name="connsiteY31" fmla="*/ 498774 h 6858000"/>
              <a:gd name="connsiteX32" fmla="*/ 3579482 w 4270133"/>
              <a:gd name="connsiteY32" fmla="*/ 498442 h 6858000"/>
              <a:gd name="connsiteX33" fmla="*/ 3606823 w 4270133"/>
              <a:gd name="connsiteY33" fmla="*/ 495886 h 6858000"/>
              <a:gd name="connsiteX34" fmla="*/ 3617314 w 4270133"/>
              <a:gd name="connsiteY34" fmla="*/ 495676 h 6858000"/>
              <a:gd name="connsiteX35" fmla="*/ 3617394 w 4270133"/>
              <a:gd name="connsiteY35" fmla="*/ 495660 h 6858000"/>
              <a:gd name="connsiteX36" fmla="*/ 3617460 w 4270133"/>
              <a:gd name="connsiteY36" fmla="*/ 495673 h 6858000"/>
              <a:gd name="connsiteX37" fmla="*/ 3618132 w 4270133"/>
              <a:gd name="connsiteY37" fmla="*/ 495659 h 6858000"/>
              <a:gd name="connsiteX38" fmla="*/ 3702503 w 4270133"/>
              <a:gd name="connsiteY38" fmla="*/ 349989 h 6858000"/>
              <a:gd name="connsiteX39" fmla="*/ 3490413 w 4270133"/>
              <a:gd name="connsiteY39" fmla="*/ 571943 h 6858000"/>
              <a:gd name="connsiteX40" fmla="*/ 3702503 w 4270133"/>
              <a:gd name="connsiteY40" fmla="*/ 793897 h 6858000"/>
              <a:gd name="connsiteX41" fmla="*/ 3914592 w 4270133"/>
              <a:gd name="connsiteY41" fmla="*/ 571943 h 6858000"/>
              <a:gd name="connsiteX42" fmla="*/ 3702503 w 4270133"/>
              <a:gd name="connsiteY42" fmla="*/ 349989 h 6858000"/>
              <a:gd name="connsiteX43" fmla="*/ 0 w 4270133"/>
              <a:gd name="connsiteY43" fmla="*/ 0 h 6858000"/>
              <a:gd name="connsiteX44" fmla="*/ 4270133 w 4270133"/>
              <a:gd name="connsiteY44" fmla="*/ 0 h 6858000"/>
              <a:gd name="connsiteX45" fmla="*/ 4270133 w 4270133"/>
              <a:gd name="connsiteY45" fmla="*/ 6858000 h 6858000"/>
              <a:gd name="connsiteX46" fmla="*/ 0 w 4270133"/>
              <a:gd name="connsiteY46" fmla="*/ 6858000 h 6858000"/>
              <a:gd name="connsiteX47" fmla="*/ 0 w 4270133"/>
              <a:gd name="connsiteY4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845228 w 4270133"/>
              <a:gd name="connsiteY16" fmla="*/ 594002 h 6858000"/>
              <a:gd name="connsiteX17" fmla="*/ 3845504 w 4270133"/>
              <a:gd name="connsiteY17" fmla="*/ 595358 h 6858000"/>
              <a:gd name="connsiteX18" fmla="*/ 3845504 w 4270133"/>
              <a:gd name="connsiteY18" fmla="*/ 597171 h 6858000"/>
              <a:gd name="connsiteX19" fmla="*/ 3845504 w 4270133"/>
              <a:gd name="connsiteY19" fmla="*/ 611858 h 6858000"/>
              <a:gd name="connsiteX20" fmla="*/ 3845504 w 4270133"/>
              <a:gd name="connsiteY20" fmla="*/ 615325 h 6858000"/>
              <a:gd name="connsiteX21" fmla="*/ 3822082 w 4270133"/>
              <a:gd name="connsiteY21" fmla="*/ 639812 h 6858000"/>
              <a:gd name="connsiteX22" fmla="*/ 3585710 w 4270133"/>
              <a:gd name="connsiteY22" fmla="*/ 641481 h 6858000"/>
              <a:gd name="connsiteX23" fmla="*/ 3560059 w 4270133"/>
              <a:gd name="connsiteY23" fmla="*/ 615325 h 6858000"/>
              <a:gd name="connsiteX24" fmla="*/ 3560059 w 4270133"/>
              <a:gd name="connsiteY24" fmla="*/ 611858 h 6858000"/>
              <a:gd name="connsiteX25" fmla="*/ 3560059 w 4270133"/>
              <a:gd name="connsiteY25" fmla="*/ 609076 h 6858000"/>
              <a:gd name="connsiteX26" fmla="*/ 3560058 w 4270133"/>
              <a:gd name="connsiteY26" fmla="*/ 609076 h 6858000"/>
              <a:gd name="connsiteX27" fmla="*/ 3558488 w 4270133"/>
              <a:gd name="connsiteY27" fmla="*/ 524982 h 6858000"/>
              <a:gd name="connsiteX28" fmla="*/ 3557828 w 4270133"/>
              <a:gd name="connsiteY28" fmla="*/ 521721 h 6858000"/>
              <a:gd name="connsiteX29" fmla="*/ 3572075 w 4270133"/>
              <a:gd name="connsiteY29" fmla="*/ 500271 h 6858000"/>
              <a:gd name="connsiteX30" fmla="*/ 3579506 w 4270133"/>
              <a:gd name="connsiteY30" fmla="*/ 498774 h 6858000"/>
              <a:gd name="connsiteX31" fmla="*/ 3579482 w 4270133"/>
              <a:gd name="connsiteY31" fmla="*/ 498442 h 6858000"/>
              <a:gd name="connsiteX32" fmla="*/ 3606823 w 4270133"/>
              <a:gd name="connsiteY32" fmla="*/ 495886 h 6858000"/>
              <a:gd name="connsiteX33" fmla="*/ 3617314 w 4270133"/>
              <a:gd name="connsiteY33" fmla="*/ 495676 h 6858000"/>
              <a:gd name="connsiteX34" fmla="*/ 3617394 w 4270133"/>
              <a:gd name="connsiteY34" fmla="*/ 495660 h 6858000"/>
              <a:gd name="connsiteX35" fmla="*/ 3617460 w 4270133"/>
              <a:gd name="connsiteY35" fmla="*/ 495673 h 6858000"/>
              <a:gd name="connsiteX36" fmla="*/ 3618132 w 4270133"/>
              <a:gd name="connsiteY36" fmla="*/ 495659 h 6858000"/>
              <a:gd name="connsiteX37" fmla="*/ 3702503 w 4270133"/>
              <a:gd name="connsiteY37" fmla="*/ 349989 h 6858000"/>
              <a:gd name="connsiteX38" fmla="*/ 3490413 w 4270133"/>
              <a:gd name="connsiteY38" fmla="*/ 571943 h 6858000"/>
              <a:gd name="connsiteX39" fmla="*/ 3702503 w 4270133"/>
              <a:gd name="connsiteY39" fmla="*/ 793897 h 6858000"/>
              <a:gd name="connsiteX40" fmla="*/ 3914592 w 4270133"/>
              <a:gd name="connsiteY40" fmla="*/ 571943 h 6858000"/>
              <a:gd name="connsiteX41" fmla="*/ 3702503 w 4270133"/>
              <a:gd name="connsiteY41" fmla="*/ 349989 h 6858000"/>
              <a:gd name="connsiteX42" fmla="*/ 0 w 4270133"/>
              <a:gd name="connsiteY42" fmla="*/ 0 h 6858000"/>
              <a:gd name="connsiteX43" fmla="*/ 4270133 w 4270133"/>
              <a:gd name="connsiteY43" fmla="*/ 0 h 6858000"/>
              <a:gd name="connsiteX44" fmla="*/ 4270133 w 4270133"/>
              <a:gd name="connsiteY44" fmla="*/ 6858000 h 6858000"/>
              <a:gd name="connsiteX45" fmla="*/ 0 w 4270133"/>
              <a:gd name="connsiteY45" fmla="*/ 6858000 h 6858000"/>
              <a:gd name="connsiteX46" fmla="*/ 0 w 4270133"/>
              <a:gd name="connsiteY4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845228 w 4270133"/>
              <a:gd name="connsiteY15" fmla="*/ 594002 h 6858000"/>
              <a:gd name="connsiteX16" fmla="*/ 3845504 w 4270133"/>
              <a:gd name="connsiteY16" fmla="*/ 595358 h 6858000"/>
              <a:gd name="connsiteX17" fmla="*/ 3845504 w 4270133"/>
              <a:gd name="connsiteY17" fmla="*/ 597171 h 6858000"/>
              <a:gd name="connsiteX18" fmla="*/ 3845504 w 4270133"/>
              <a:gd name="connsiteY18" fmla="*/ 611858 h 6858000"/>
              <a:gd name="connsiteX19" fmla="*/ 3845504 w 4270133"/>
              <a:gd name="connsiteY19" fmla="*/ 615325 h 6858000"/>
              <a:gd name="connsiteX20" fmla="*/ 3822082 w 4270133"/>
              <a:gd name="connsiteY20" fmla="*/ 639812 h 6858000"/>
              <a:gd name="connsiteX21" fmla="*/ 3585710 w 4270133"/>
              <a:gd name="connsiteY21" fmla="*/ 641481 h 6858000"/>
              <a:gd name="connsiteX22" fmla="*/ 3560059 w 4270133"/>
              <a:gd name="connsiteY22" fmla="*/ 615325 h 6858000"/>
              <a:gd name="connsiteX23" fmla="*/ 3560059 w 4270133"/>
              <a:gd name="connsiteY23" fmla="*/ 611858 h 6858000"/>
              <a:gd name="connsiteX24" fmla="*/ 3560059 w 4270133"/>
              <a:gd name="connsiteY24" fmla="*/ 609076 h 6858000"/>
              <a:gd name="connsiteX25" fmla="*/ 3560058 w 4270133"/>
              <a:gd name="connsiteY25" fmla="*/ 609076 h 6858000"/>
              <a:gd name="connsiteX26" fmla="*/ 3558488 w 4270133"/>
              <a:gd name="connsiteY26" fmla="*/ 524982 h 6858000"/>
              <a:gd name="connsiteX27" fmla="*/ 3557828 w 4270133"/>
              <a:gd name="connsiteY27" fmla="*/ 521721 h 6858000"/>
              <a:gd name="connsiteX28" fmla="*/ 3572075 w 4270133"/>
              <a:gd name="connsiteY28" fmla="*/ 500271 h 6858000"/>
              <a:gd name="connsiteX29" fmla="*/ 3579506 w 4270133"/>
              <a:gd name="connsiteY29" fmla="*/ 498774 h 6858000"/>
              <a:gd name="connsiteX30" fmla="*/ 3579482 w 4270133"/>
              <a:gd name="connsiteY30" fmla="*/ 498442 h 6858000"/>
              <a:gd name="connsiteX31" fmla="*/ 3606823 w 4270133"/>
              <a:gd name="connsiteY31" fmla="*/ 495886 h 6858000"/>
              <a:gd name="connsiteX32" fmla="*/ 3617314 w 4270133"/>
              <a:gd name="connsiteY32" fmla="*/ 495676 h 6858000"/>
              <a:gd name="connsiteX33" fmla="*/ 3617394 w 4270133"/>
              <a:gd name="connsiteY33" fmla="*/ 495660 h 6858000"/>
              <a:gd name="connsiteX34" fmla="*/ 3617460 w 4270133"/>
              <a:gd name="connsiteY34" fmla="*/ 495673 h 6858000"/>
              <a:gd name="connsiteX35" fmla="*/ 3618132 w 4270133"/>
              <a:gd name="connsiteY35" fmla="*/ 495659 h 6858000"/>
              <a:gd name="connsiteX36" fmla="*/ 3702503 w 4270133"/>
              <a:gd name="connsiteY36" fmla="*/ 349989 h 6858000"/>
              <a:gd name="connsiteX37" fmla="*/ 3490413 w 4270133"/>
              <a:gd name="connsiteY37" fmla="*/ 571943 h 6858000"/>
              <a:gd name="connsiteX38" fmla="*/ 3702503 w 4270133"/>
              <a:gd name="connsiteY38" fmla="*/ 793897 h 6858000"/>
              <a:gd name="connsiteX39" fmla="*/ 3914592 w 4270133"/>
              <a:gd name="connsiteY39" fmla="*/ 571943 h 6858000"/>
              <a:gd name="connsiteX40" fmla="*/ 3702503 w 4270133"/>
              <a:gd name="connsiteY40" fmla="*/ 349989 h 6858000"/>
              <a:gd name="connsiteX41" fmla="*/ 0 w 4270133"/>
              <a:gd name="connsiteY41" fmla="*/ 0 h 6858000"/>
              <a:gd name="connsiteX42" fmla="*/ 4270133 w 4270133"/>
              <a:gd name="connsiteY42" fmla="*/ 0 h 6858000"/>
              <a:gd name="connsiteX43" fmla="*/ 4270133 w 4270133"/>
              <a:gd name="connsiteY43" fmla="*/ 6858000 h 6858000"/>
              <a:gd name="connsiteX44" fmla="*/ 0 w 4270133"/>
              <a:gd name="connsiteY44" fmla="*/ 6858000 h 6858000"/>
              <a:gd name="connsiteX45" fmla="*/ 0 w 4270133"/>
              <a:gd name="connsiteY4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845228 w 4270133"/>
              <a:gd name="connsiteY14" fmla="*/ 594002 h 6858000"/>
              <a:gd name="connsiteX15" fmla="*/ 3845504 w 4270133"/>
              <a:gd name="connsiteY15" fmla="*/ 595358 h 6858000"/>
              <a:gd name="connsiteX16" fmla="*/ 3845504 w 4270133"/>
              <a:gd name="connsiteY16" fmla="*/ 597171 h 6858000"/>
              <a:gd name="connsiteX17" fmla="*/ 3845504 w 4270133"/>
              <a:gd name="connsiteY17" fmla="*/ 611858 h 6858000"/>
              <a:gd name="connsiteX18" fmla="*/ 3845504 w 4270133"/>
              <a:gd name="connsiteY18" fmla="*/ 615325 h 6858000"/>
              <a:gd name="connsiteX19" fmla="*/ 3822082 w 4270133"/>
              <a:gd name="connsiteY19" fmla="*/ 639812 h 6858000"/>
              <a:gd name="connsiteX20" fmla="*/ 3585710 w 4270133"/>
              <a:gd name="connsiteY20" fmla="*/ 641481 h 6858000"/>
              <a:gd name="connsiteX21" fmla="*/ 3560059 w 4270133"/>
              <a:gd name="connsiteY21" fmla="*/ 615325 h 6858000"/>
              <a:gd name="connsiteX22" fmla="*/ 3560059 w 4270133"/>
              <a:gd name="connsiteY22" fmla="*/ 611858 h 6858000"/>
              <a:gd name="connsiteX23" fmla="*/ 3560059 w 4270133"/>
              <a:gd name="connsiteY23" fmla="*/ 609076 h 6858000"/>
              <a:gd name="connsiteX24" fmla="*/ 3560058 w 4270133"/>
              <a:gd name="connsiteY24" fmla="*/ 609076 h 6858000"/>
              <a:gd name="connsiteX25" fmla="*/ 3558488 w 4270133"/>
              <a:gd name="connsiteY25" fmla="*/ 524982 h 6858000"/>
              <a:gd name="connsiteX26" fmla="*/ 3557828 w 4270133"/>
              <a:gd name="connsiteY26" fmla="*/ 521721 h 6858000"/>
              <a:gd name="connsiteX27" fmla="*/ 3572075 w 4270133"/>
              <a:gd name="connsiteY27" fmla="*/ 500271 h 6858000"/>
              <a:gd name="connsiteX28" fmla="*/ 3579506 w 4270133"/>
              <a:gd name="connsiteY28" fmla="*/ 498774 h 6858000"/>
              <a:gd name="connsiteX29" fmla="*/ 3579482 w 4270133"/>
              <a:gd name="connsiteY29" fmla="*/ 498442 h 6858000"/>
              <a:gd name="connsiteX30" fmla="*/ 3606823 w 4270133"/>
              <a:gd name="connsiteY30" fmla="*/ 495886 h 6858000"/>
              <a:gd name="connsiteX31" fmla="*/ 3617314 w 4270133"/>
              <a:gd name="connsiteY31" fmla="*/ 495676 h 6858000"/>
              <a:gd name="connsiteX32" fmla="*/ 3617394 w 4270133"/>
              <a:gd name="connsiteY32" fmla="*/ 495660 h 6858000"/>
              <a:gd name="connsiteX33" fmla="*/ 3617460 w 4270133"/>
              <a:gd name="connsiteY33" fmla="*/ 495673 h 6858000"/>
              <a:gd name="connsiteX34" fmla="*/ 3618132 w 4270133"/>
              <a:gd name="connsiteY34" fmla="*/ 495659 h 6858000"/>
              <a:gd name="connsiteX35" fmla="*/ 3702503 w 4270133"/>
              <a:gd name="connsiteY35" fmla="*/ 349989 h 6858000"/>
              <a:gd name="connsiteX36" fmla="*/ 3490413 w 4270133"/>
              <a:gd name="connsiteY36" fmla="*/ 571943 h 6858000"/>
              <a:gd name="connsiteX37" fmla="*/ 3702503 w 4270133"/>
              <a:gd name="connsiteY37" fmla="*/ 793897 h 6858000"/>
              <a:gd name="connsiteX38" fmla="*/ 3914592 w 4270133"/>
              <a:gd name="connsiteY38" fmla="*/ 571943 h 6858000"/>
              <a:gd name="connsiteX39" fmla="*/ 3702503 w 4270133"/>
              <a:gd name="connsiteY39" fmla="*/ 349989 h 6858000"/>
              <a:gd name="connsiteX40" fmla="*/ 0 w 4270133"/>
              <a:gd name="connsiteY40" fmla="*/ 0 h 6858000"/>
              <a:gd name="connsiteX41" fmla="*/ 4270133 w 4270133"/>
              <a:gd name="connsiteY41" fmla="*/ 0 h 6858000"/>
              <a:gd name="connsiteX42" fmla="*/ 4270133 w 4270133"/>
              <a:gd name="connsiteY42" fmla="*/ 6858000 h 6858000"/>
              <a:gd name="connsiteX43" fmla="*/ 0 w 4270133"/>
              <a:gd name="connsiteY43" fmla="*/ 6858000 h 6858000"/>
              <a:gd name="connsiteX44" fmla="*/ 0 w 4270133"/>
              <a:gd name="connsiteY4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822082 w 4270133"/>
              <a:gd name="connsiteY18" fmla="*/ 639812 h 6858000"/>
              <a:gd name="connsiteX19" fmla="*/ 3585710 w 4270133"/>
              <a:gd name="connsiteY19" fmla="*/ 641481 h 6858000"/>
              <a:gd name="connsiteX20" fmla="*/ 3560059 w 4270133"/>
              <a:gd name="connsiteY20" fmla="*/ 615325 h 6858000"/>
              <a:gd name="connsiteX21" fmla="*/ 3560059 w 4270133"/>
              <a:gd name="connsiteY21" fmla="*/ 611858 h 6858000"/>
              <a:gd name="connsiteX22" fmla="*/ 3560059 w 4270133"/>
              <a:gd name="connsiteY22" fmla="*/ 609076 h 6858000"/>
              <a:gd name="connsiteX23" fmla="*/ 3560058 w 4270133"/>
              <a:gd name="connsiteY23" fmla="*/ 609076 h 6858000"/>
              <a:gd name="connsiteX24" fmla="*/ 3558488 w 4270133"/>
              <a:gd name="connsiteY24" fmla="*/ 524982 h 6858000"/>
              <a:gd name="connsiteX25" fmla="*/ 3557828 w 4270133"/>
              <a:gd name="connsiteY25" fmla="*/ 521721 h 6858000"/>
              <a:gd name="connsiteX26" fmla="*/ 3572075 w 4270133"/>
              <a:gd name="connsiteY26" fmla="*/ 500271 h 6858000"/>
              <a:gd name="connsiteX27" fmla="*/ 3579506 w 4270133"/>
              <a:gd name="connsiteY27" fmla="*/ 498774 h 6858000"/>
              <a:gd name="connsiteX28" fmla="*/ 3579482 w 4270133"/>
              <a:gd name="connsiteY28" fmla="*/ 498442 h 6858000"/>
              <a:gd name="connsiteX29" fmla="*/ 3606823 w 4270133"/>
              <a:gd name="connsiteY29" fmla="*/ 495886 h 6858000"/>
              <a:gd name="connsiteX30" fmla="*/ 3617314 w 4270133"/>
              <a:gd name="connsiteY30" fmla="*/ 495676 h 6858000"/>
              <a:gd name="connsiteX31" fmla="*/ 3617394 w 4270133"/>
              <a:gd name="connsiteY31" fmla="*/ 495660 h 6858000"/>
              <a:gd name="connsiteX32" fmla="*/ 3617460 w 4270133"/>
              <a:gd name="connsiteY32" fmla="*/ 495673 h 6858000"/>
              <a:gd name="connsiteX33" fmla="*/ 3618132 w 4270133"/>
              <a:gd name="connsiteY33" fmla="*/ 495659 h 6858000"/>
              <a:gd name="connsiteX34" fmla="*/ 3702503 w 4270133"/>
              <a:gd name="connsiteY34" fmla="*/ 349989 h 6858000"/>
              <a:gd name="connsiteX35" fmla="*/ 3490413 w 4270133"/>
              <a:gd name="connsiteY35" fmla="*/ 571943 h 6858000"/>
              <a:gd name="connsiteX36" fmla="*/ 3702503 w 4270133"/>
              <a:gd name="connsiteY36" fmla="*/ 793897 h 6858000"/>
              <a:gd name="connsiteX37" fmla="*/ 3914592 w 4270133"/>
              <a:gd name="connsiteY37" fmla="*/ 571943 h 6858000"/>
              <a:gd name="connsiteX38" fmla="*/ 3702503 w 4270133"/>
              <a:gd name="connsiteY38" fmla="*/ 349989 h 6858000"/>
              <a:gd name="connsiteX39" fmla="*/ 0 w 4270133"/>
              <a:gd name="connsiteY39" fmla="*/ 0 h 6858000"/>
              <a:gd name="connsiteX40" fmla="*/ 4270133 w 4270133"/>
              <a:gd name="connsiteY40" fmla="*/ 0 h 6858000"/>
              <a:gd name="connsiteX41" fmla="*/ 4270133 w 4270133"/>
              <a:gd name="connsiteY41" fmla="*/ 6858000 h 6858000"/>
              <a:gd name="connsiteX42" fmla="*/ 0 w 4270133"/>
              <a:gd name="connsiteY42" fmla="*/ 6858000 h 6858000"/>
              <a:gd name="connsiteX43" fmla="*/ 0 w 4270133"/>
              <a:gd name="connsiteY4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585710 w 4270133"/>
              <a:gd name="connsiteY18" fmla="*/ 641481 h 6858000"/>
              <a:gd name="connsiteX19" fmla="*/ 3560059 w 4270133"/>
              <a:gd name="connsiteY19" fmla="*/ 615325 h 6858000"/>
              <a:gd name="connsiteX20" fmla="*/ 3560059 w 4270133"/>
              <a:gd name="connsiteY20" fmla="*/ 611858 h 6858000"/>
              <a:gd name="connsiteX21" fmla="*/ 3560059 w 4270133"/>
              <a:gd name="connsiteY21" fmla="*/ 609076 h 6858000"/>
              <a:gd name="connsiteX22" fmla="*/ 3560058 w 4270133"/>
              <a:gd name="connsiteY22" fmla="*/ 609076 h 6858000"/>
              <a:gd name="connsiteX23" fmla="*/ 3558488 w 4270133"/>
              <a:gd name="connsiteY23" fmla="*/ 524982 h 6858000"/>
              <a:gd name="connsiteX24" fmla="*/ 3557828 w 4270133"/>
              <a:gd name="connsiteY24" fmla="*/ 521721 h 6858000"/>
              <a:gd name="connsiteX25" fmla="*/ 3572075 w 4270133"/>
              <a:gd name="connsiteY25" fmla="*/ 500271 h 6858000"/>
              <a:gd name="connsiteX26" fmla="*/ 3579506 w 4270133"/>
              <a:gd name="connsiteY26" fmla="*/ 498774 h 6858000"/>
              <a:gd name="connsiteX27" fmla="*/ 3579482 w 4270133"/>
              <a:gd name="connsiteY27" fmla="*/ 498442 h 6858000"/>
              <a:gd name="connsiteX28" fmla="*/ 3606823 w 4270133"/>
              <a:gd name="connsiteY28" fmla="*/ 495886 h 6858000"/>
              <a:gd name="connsiteX29" fmla="*/ 3617314 w 4270133"/>
              <a:gd name="connsiteY29" fmla="*/ 495676 h 6858000"/>
              <a:gd name="connsiteX30" fmla="*/ 3617394 w 4270133"/>
              <a:gd name="connsiteY30" fmla="*/ 495660 h 6858000"/>
              <a:gd name="connsiteX31" fmla="*/ 3617460 w 4270133"/>
              <a:gd name="connsiteY31" fmla="*/ 495673 h 6858000"/>
              <a:gd name="connsiteX32" fmla="*/ 3618132 w 4270133"/>
              <a:gd name="connsiteY32" fmla="*/ 495659 h 6858000"/>
              <a:gd name="connsiteX33" fmla="*/ 3702503 w 4270133"/>
              <a:gd name="connsiteY33" fmla="*/ 349989 h 6858000"/>
              <a:gd name="connsiteX34" fmla="*/ 3490413 w 4270133"/>
              <a:gd name="connsiteY34" fmla="*/ 571943 h 6858000"/>
              <a:gd name="connsiteX35" fmla="*/ 3702503 w 4270133"/>
              <a:gd name="connsiteY35" fmla="*/ 793897 h 6858000"/>
              <a:gd name="connsiteX36" fmla="*/ 3914592 w 4270133"/>
              <a:gd name="connsiteY36" fmla="*/ 571943 h 6858000"/>
              <a:gd name="connsiteX37" fmla="*/ 3702503 w 4270133"/>
              <a:gd name="connsiteY37" fmla="*/ 349989 h 6858000"/>
              <a:gd name="connsiteX38" fmla="*/ 0 w 4270133"/>
              <a:gd name="connsiteY38" fmla="*/ 0 h 6858000"/>
              <a:gd name="connsiteX39" fmla="*/ 4270133 w 4270133"/>
              <a:gd name="connsiteY39" fmla="*/ 0 h 6858000"/>
              <a:gd name="connsiteX40" fmla="*/ 4270133 w 4270133"/>
              <a:gd name="connsiteY40" fmla="*/ 6858000 h 6858000"/>
              <a:gd name="connsiteX41" fmla="*/ 0 w 4270133"/>
              <a:gd name="connsiteY41" fmla="*/ 6858000 h 6858000"/>
              <a:gd name="connsiteX42" fmla="*/ 0 w 4270133"/>
              <a:gd name="connsiteY4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585710 w 4270133"/>
              <a:gd name="connsiteY17" fmla="*/ 641481 h 6858000"/>
              <a:gd name="connsiteX18" fmla="*/ 3560059 w 4270133"/>
              <a:gd name="connsiteY18" fmla="*/ 615325 h 6858000"/>
              <a:gd name="connsiteX19" fmla="*/ 3560059 w 4270133"/>
              <a:gd name="connsiteY19" fmla="*/ 611858 h 6858000"/>
              <a:gd name="connsiteX20" fmla="*/ 3560059 w 4270133"/>
              <a:gd name="connsiteY20" fmla="*/ 609076 h 6858000"/>
              <a:gd name="connsiteX21" fmla="*/ 3560058 w 4270133"/>
              <a:gd name="connsiteY21" fmla="*/ 609076 h 6858000"/>
              <a:gd name="connsiteX22" fmla="*/ 3558488 w 4270133"/>
              <a:gd name="connsiteY22" fmla="*/ 524982 h 6858000"/>
              <a:gd name="connsiteX23" fmla="*/ 3557828 w 4270133"/>
              <a:gd name="connsiteY23" fmla="*/ 521721 h 6858000"/>
              <a:gd name="connsiteX24" fmla="*/ 3572075 w 4270133"/>
              <a:gd name="connsiteY24" fmla="*/ 500271 h 6858000"/>
              <a:gd name="connsiteX25" fmla="*/ 3579506 w 4270133"/>
              <a:gd name="connsiteY25" fmla="*/ 498774 h 6858000"/>
              <a:gd name="connsiteX26" fmla="*/ 3579482 w 4270133"/>
              <a:gd name="connsiteY26" fmla="*/ 498442 h 6858000"/>
              <a:gd name="connsiteX27" fmla="*/ 3606823 w 4270133"/>
              <a:gd name="connsiteY27" fmla="*/ 495886 h 6858000"/>
              <a:gd name="connsiteX28" fmla="*/ 3617314 w 4270133"/>
              <a:gd name="connsiteY28" fmla="*/ 495676 h 6858000"/>
              <a:gd name="connsiteX29" fmla="*/ 3617394 w 4270133"/>
              <a:gd name="connsiteY29" fmla="*/ 495660 h 6858000"/>
              <a:gd name="connsiteX30" fmla="*/ 3617460 w 4270133"/>
              <a:gd name="connsiteY30" fmla="*/ 495673 h 6858000"/>
              <a:gd name="connsiteX31" fmla="*/ 3618132 w 4270133"/>
              <a:gd name="connsiteY31" fmla="*/ 495659 h 6858000"/>
              <a:gd name="connsiteX32" fmla="*/ 3702503 w 4270133"/>
              <a:gd name="connsiteY32" fmla="*/ 349989 h 6858000"/>
              <a:gd name="connsiteX33" fmla="*/ 3490413 w 4270133"/>
              <a:gd name="connsiteY33" fmla="*/ 571943 h 6858000"/>
              <a:gd name="connsiteX34" fmla="*/ 3702503 w 4270133"/>
              <a:gd name="connsiteY34" fmla="*/ 793897 h 6858000"/>
              <a:gd name="connsiteX35" fmla="*/ 3914592 w 4270133"/>
              <a:gd name="connsiteY35" fmla="*/ 571943 h 6858000"/>
              <a:gd name="connsiteX36" fmla="*/ 3702503 w 4270133"/>
              <a:gd name="connsiteY36" fmla="*/ 349989 h 6858000"/>
              <a:gd name="connsiteX37" fmla="*/ 0 w 4270133"/>
              <a:gd name="connsiteY37" fmla="*/ 0 h 6858000"/>
              <a:gd name="connsiteX38" fmla="*/ 4270133 w 4270133"/>
              <a:gd name="connsiteY38" fmla="*/ 0 h 6858000"/>
              <a:gd name="connsiteX39" fmla="*/ 4270133 w 4270133"/>
              <a:gd name="connsiteY39" fmla="*/ 6858000 h 6858000"/>
              <a:gd name="connsiteX40" fmla="*/ 0 w 4270133"/>
              <a:gd name="connsiteY40" fmla="*/ 6858000 h 6858000"/>
              <a:gd name="connsiteX41" fmla="*/ 0 w 4270133"/>
              <a:gd name="connsiteY4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585710 w 4270133"/>
              <a:gd name="connsiteY16" fmla="*/ 641481 h 6858000"/>
              <a:gd name="connsiteX17" fmla="*/ 3560059 w 4270133"/>
              <a:gd name="connsiteY17" fmla="*/ 615325 h 6858000"/>
              <a:gd name="connsiteX18" fmla="*/ 3560059 w 4270133"/>
              <a:gd name="connsiteY18" fmla="*/ 611858 h 6858000"/>
              <a:gd name="connsiteX19" fmla="*/ 3560059 w 4270133"/>
              <a:gd name="connsiteY19" fmla="*/ 609076 h 6858000"/>
              <a:gd name="connsiteX20" fmla="*/ 3560058 w 4270133"/>
              <a:gd name="connsiteY20" fmla="*/ 609076 h 6858000"/>
              <a:gd name="connsiteX21" fmla="*/ 3558488 w 4270133"/>
              <a:gd name="connsiteY21" fmla="*/ 524982 h 6858000"/>
              <a:gd name="connsiteX22" fmla="*/ 3557828 w 4270133"/>
              <a:gd name="connsiteY22" fmla="*/ 521721 h 6858000"/>
              <a:gd name="connsiteX23" fmla="*/ 3572075 w 4270133"/>
              <a:gd name="connsiteY23" fmla="*/ 500271 h 6858000"/>
              <a:gd name="connsiteX24" fmla="*/ 3579506 w 4270133"/>
              <a:gd name="connsiteY24" fmla="*/ 498774 h 6858000"/>
              <a:gd name="connsiteX25" fmla="*/ 3579482 w 4270133"/>
              <a:gd name="connsiteY25" fmla="*/ 498442 h 6858000"/>
              <a:gd name="connsiteX26" fmla="*/ 3606823 w 4270133"/>
              <a:gd name="connsiteY26" fmla="*/ 495886 h 6858000"/>
              <a:gd name="connsiteX27" fmla="*/ 3617314 w 4270133"/>
              <a:gd name="connsiteY27" fmla="*/ 495676 h 6858000"/>
              <a:gd name="connsiteX28" fmla="*/ 3617394 w 4270133"/>
              <a:gd name="connsiteY28" fmla="*/ 495660 h 6858000"/>
              <a:gd name="connsiteX29" fmla="*/ 3617460 w 4270133"/>
              <a:gd name="connsiteY29" fmla="*/ 495673 h 6858000"/>
              <a:gd name="connsiteX30" fmla="*/ 3618132 w 4270133"/>
              <a:gd name="connsiteY30" fmla="*/ 495659 h 6858000"/>
              <a:gd name="connsiteX31" fmla="*/ 3702503 w 4270133"/>
              <a:gd name="connsiteY31" fmla="*/ 349989 h 6858000"/>
              <a:gd name="connsiteX32" fmla="*/ 3490413 w 4270133"/>
              <a:gd name="connsiteY32" fmla="*/ 571943 h 6858000"/>
              <a:gd name="connsiteX33" fmla="*/ 3702503 w 4270133"/>
              <a:gd name="connsiteY33" fmla="*/ 793897 h 6858000"/>
              <a:gd name="connsiteX34" fmla="*/ 3914592 w 4270133"/>
              <a:gd name="connsiteY34" fmla="*/ 571943 h 6858000"/>
              <a:gd name="connsiteX35" fmla="*/ 3702503 w 4270133"/>
              <a:gd name="connsiteY35" fmla="*/ 349989 h 6858000"/>
              <a:gd name="connsiteX36" fmla="*/ 0 w 4270133"/>
              <a:gd name="connsiteY36" fmla="*/ 0 h 6858000"/>
              <a:gd name="connsiteX37" fmla="*/ 4270133 w 4270133"/>
              <a:gd name="connsiteY37" fmla="*/ 0 h 6858000"/>
              <a:gd name="connsiteX38" fmla="*/ 4270133 w 4270133"/>
              <a:gd name="connsiteY38" fmla="*/ 6858000 h 6858000"/>
              <a:gd name="connsiteX39" fmla="*/ 0 w 4270133"/>
              <a:gd name="connsiteY39" fmla="*/ 6858000 h 6858000"/>
              <a:gd name="connsiteX40" fmla="*/ 0 w 4270133"/>
              <a:gd name="connsiteY4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585710 w 4270133"/>
              <a:gd name="connsiteY15" fmla="*/ 641481 h 6858000"/>
              <a:gd name="connsiteX16" fmla="*/ 3560059 w 4270133"/>
              <a:gd name="connsiteY16" fmla="*/ 615325 h 6858000"/>
              <a:gd name="connsiteX17" fmla="*/ 3560059 w 4270133"/>
              <a:gd name="connsiteY17" fmla="*/ 611858 h 6858000"/>
              <a:gd name="connsiteX18" fmla="*/ 3560059 w 4270133"/>
              <a:gd name="connsiteY18" fmla="*/ 609076 h 6858000"/>
              <a:gd name="connsiteX19" fmla="*/ 3560058 w 4270133"/>
              <a:gd name="connsiteY19" fmla="*/ 609076 h 6858000"/>
              <a:gd name="connsiteX20" fmla="*/ 3558488 w 4270133"/>
              <a:gd name="connsiteY20" fmla="*/ 524982 h 6858000"/>
              <a:gd name="connsiteX21" fmla="*/ 3557828 w 4270133"/>
              <a:gd name="connsiteY21" fmla="*/ 521721 h 6858000"/>
              <a:gd name="connsiteX22" fmla="*/ 3572075 w 4270133"/>
              <a:gd name="connsiteY22" fmla="*/ 500271 h 6858000"/>
              <a:gd name="connsiteX23" fmla="*/ 3579506 w 4270133"/>
              <a:gd name="connsiteY23" fmla="*/ 498774 h 6858000"/>
              <a:gd name="connsiteX24" fmla="*/ 3579482 w 4270133"/>
              <a:gd name="connsiteY24" fmla="*/ 498442 h 6858000"/>
              <a:gd name="connsiteX25" fmla="*/ 3606823 w 4270133"/>
              <a:gd name="connsiteY25" fmla="*/ 495886 h 6858000"/>
              <a:gd name="connsiteX26" fmla="*/ 3617314 w 4270133"/>
              <a:gd name="connsiteY26" fmla="*/ 495676 h 6858000"/>
              <a:gd name="connsiteX27" fmla="*/ 3617394 w 4270133"/>
              <a:gd name="connsiteY27" fmla="*/ 495660 h 6858000"/>
              <a:gd name="connsiteX28" fmla="*/ 3617460 w 4270133"/>
              <a:gd name="connsiteY28" fmla="*/ 495673 h 6858000"/>
              <a:gd name="connsiteX29" fmla="*/ 3618132 w 4270133"/>
              <a:gd name="connsiteY29" fmla="*/ 495659 h 6858000"/>
              <a:gd name="connsiteX30" fmla="*/ 3702503 w 4270133"/>
              <a:gd name="connsiteY30" fmla="*/ 349989 h 6858000"/>
              <a:gd name="connsiteX31" fmla="*/ 3490413 w 4270133"/>
              <a:gd name="connsiteY31" fmla="*/ 571943 h 6858000"/>
              <a:gd name="connsiteX32" fmla="*/ 3702503 w 4270133"/>
              <a:gd name="connsiteY32" fmla="*/ 793897 h 6858000"/>
              <a:gd name="connsiteX33" fmla="*/ 3914592 w 4270133"/>
              <a:gd name="connsiteY33" fmla="*/ 571943 h 6858000"/>
              <a:gd name="connsiteX34" fmla="*/ 3702503 w 4270133"/>
              <a:gd name="connsiteY34" fmla="*/ 349989 h 6858000"/>
              <a:gd name="connsiteX35" fmla="*/ 0 w 4270133"/>
              <a:gd name="connsiteY35" fmla="*/ 0 h 6858000"/>
              <a:gd name="connsiteX36" fmla="*/ 4270133 w 4270133"/>
              <a:gd name="connsiteY36" fmla="*/ 0 h 6858000"/>
              <a:gd name="connsiteX37" fmla="*/ 4270133 w 4270133"/>
              <a:gd name="connsiteY37" fmla="*/ 6858000 h 6858000"/>
              <a:gd name="connsiteX38" fmla="*/ 0 w 4270133"/>
              <a:gd name="connsiteY38" fmla="*/ 6858000 h 6858000"/>
              <a:gd name="connsiteX39" fmla="*/ 0 w 4270133"/>
              <a:gd name="connsiteY3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585710 w 4270133"/>
              <a:gd name="connsiteY14" fmla="*/ 641481 h 6858000"/>
              <a:gd name="connsiteX15" fmla="*/ 3560059 w 4270133"/>
              <a:gd name="connsiteY15" fmla="*/ 615325 h 6858000"/>
              <a:gd name="connsiteX16" fmla="*/ 3560059 w 4270133"/>
              <a:gd name="connsiteY16" fmla="*/ 611858 h 6858000"/>
              <a:gd name="connsiteX17" fmla="*/ 3560059 w 4270133"/>
              <a:gd name="connsiteY17" fmla="*/ 609076 h 6858000"/>
              <a:gd name="connsiteX18" fmla="*/ 3560058 w 4270133"/>
              <a:gd name="connsiteY18" fmla="*/ 609076 h 6858000"/>
              <a:gd name="connsiteX19" fmla="*/ 3558488 w 4270133"/>
              <a:gd name="connsiteY19" fmla="*/ 524982 h 6858000"/>
              <a:gd name="connsiteX20" fmla="*/ 3557828 w 4270133"/>
              <a:gd name="connsiteY20" fmla="*/ 521721 h 6858000"/>
              <a:gd name="connsiteX21" fmla="*/ 3572075 w 4270133"/>
              <a:gd name="connsiteY21" fmla="*/ 500271 h 6858000"/>
              <a:gd name="connsiteX22" fmla="*/ 3579506 w 4270133"/>
              <a:gd name="connsiteY22" fmla="*/ 498774 h 6858000"/>
              <a:gd name="connsiteX23" fmla="*/ 3579482 w 4270133"/>
              <a:gd name="connsiteY23" fmla="*/ 498442 h 6858000"/>
              <a:gd name="connsiteX24" fmla="*/ 3606823 w 4270133"/>
              <a:gd name="connsiteY24" fmla="*/ 495886 h 6858000"/>
              <a:gd name="connsiteX25" fmla="*/ 3617314 w 4270133"/>
              <a:gd name="connsiteY25" fmla="*/ 495676 h 6858000"/>
              <a:gd name="connsiteX26" fmla="*/ 3617394 w 4270133"/>
              <a:gd name="connsiteY26" fmla="*/ 495660 h 6858000"/>
              <a:gd name="connsiteX27" fmla="*/ 3617460 w 4270133"/>
              <a:gd name="connsiteY27" fmla="*/ 495673 h 6858000"/>
              <a:gd name="connsiteX28" fmla="*/ 3618132 w 4270133"/>
              <a:gd name="connsiteY28" fmla="*/ 495659 h 6858000"/>
              <a:gd name="connsiteX29" fmla="*/ 3702503 w 4270133"/>
              <a:gd name="connsiteY29" fmla="*/ 349989 h 6858000"/>
              <a:gd name="connsiteX30" fmla="*/ 3490413 w 4270133"/>
              <a:gd name="connsiteY30" fmla="*/ 571943 h 6858000"/>
              <a:gd name="connsiteX31" fmla="*/ 3702503 w 4270133"/>
              <a:gd name="connsiteY31" fmla="*/ 793897 h 6858000"/>
              <a:gd name="connsiteX32" fmla="*/ 3914592 w 4270133"/>
              <a:gd name="connsiteY32" fmla="*/ 571943 h 6858000"/>
              <a:gd name="connsiteX33" fmla="*/ 3702503 w 4270133"/>
              <a:gd name="connsiteY33" fmla="*/ 349989 h 6858000"/>
              <a:gd name="connsiteX34" fmla="*/ 0 w 4270133"/>
              <a:gd name="connsiteY34" fmla="*/ 0 h 6858000"/>
              <a:gd name="connsiteX35" fmla="*/ 4270133 w 4270133"/>
              <a:gd name="connsiteY35" fmla="*/ 0 h 6858000"/>
              <a:gd name="connsiteX36" fmla="*/ 4270133 w 4270133"/>
              <a:gd name="connsiteY36" fmla="*/ 6858000 h 6858000"/>
              <a:gd name="connsiteX37" fmla="*/ 0 w 4270133"/>
              <a:gd name="connsiteY37" fmla="*/ 6858000 h 6858000"/>
              <a:gd name="connsiteX38" fmla="*/ 0 w 4270133"/>
              <a:gd name="connsiteY3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845228 w 4270133"/>
              <a:gd name="connsiteY12" fmla="*/ 594002 h 6858000"/>
              <a:gd name="connsiteX13" fmla="*/ 3585710 w 4270133"/>
              <a:gd name="connsiteY13" fmla="*/ 641481 h 6858000"/>
              <a:gd name="connsiteX14" fmla="*/ 3560059 w 4270133"/>
              <a:gd name="connsiteY14" fmla="*/ 615325 h 6858000"/>
              <a:gd name="connsiteX15" fmla="*/ 3560059 w 4270133"/>
              <a:gd name="connsiteY15" fmla="*/ 611858 h 6858000"/>
              <a:gd name="connsiteX16" fmla="*/ 3560059 w 4270133"/>
              <a:gd name="connsiteY16" fmla="*/ 609076 h 6858000"/>
              <a:gd name="connsiteX17" fmla="*/ 3560058 w 4270133"/>
              <a:gd name="connsiteY17" fmla="*/ 609076 h 6858000"/>
              <a:gd name="connsiteX18" fmla="*/ 3558488 w 4270133"/>
              <a:gd name="connsiteY18" fmla="*/ 524982 h 6858000"/>
              <a:gd name="connsiteX19" fmla="*/ 3557828 w 4270133"/>
              <a:gd name="connsiteY19" fmla="*/ 521721 h 6858000"/>
              <a:gd name="connsiteX20" fmla="*/ 3572075 w 4270133"/>
              <a:gd name="connsiteY20" fmla="*/ 500271 h 6858000"/>
              <a:gd name="connsiteX21" fmla="*/ 3579506 w 4270133"/>
              <a:gd name="connsiteY21" fmla="*/ 498774 h 6858000"/>
              <a:gd name="connsiteX22" fmla="*/ 3579482 w 4270133"/>
              <a:gd name="connsiteY22" fmla="*/ 498442 h 6858000"/>
              <a:gd name="connsiteX23" fmla="*/ 3606823 w 4270133"/>
              <a:gd name="connsiteY23" fmla="*/ 495886 h 6858000"/>
              <a:gd name="connsiteX24" fmla="*/ 3617314 w 4270133"/>
              <a:gd name="connsiteY24" fmla="*/ 495676 h 6858000"/>
              <a:gd name="connsiteX25" fmla="*/ 3617394 w 4270133"/>
              <a:gd name="connsiteY25" fmla="*/ 495660 h 6858000"/>
              <a:gd name="connsiteX26" fmla="*/ 3617460 w 4270133"/>
              <a:gd name="connsiteY26" fmla="*/ 495673 h 6858000"/>
              <a:gd name="connsiteX27" fmla="*/ 3618132 w 4270133"/>
              <a:gd name="connsiteY27" fmla="*/ 495659 h 6858000"/>
              <a:gd name="connsiteX28" fmla="*/ 3702503 w 4270133"/>
              <a:gd name="connsiteY28" fmla="*/ 349989 h 6858000"/>
              <a:gd name="connsiteX29" fmla="*/ 3490413 w 4270133"/>
              <a:gd name="connsiteY29" fmla="*/ 571943 h 6858000"/>
              <a:gd name="connsiteX30" fmla="*/ 3702503 w 4270133"/>
              <a:gd name="connsiteY30" fmla="*/ 793897 h 6858000"/>
              <a:gd name="connsiteX31" fmla="*/ 3914592 w 4270133"/>
              <a:gd name="connsiteY31" fmla="*/ 571943 h 6858000"/>
              <a:gd name="connsiteX32" fmla="*/ 3702503 w 4270133"/>
              <a:gd name="connsiteY32" fmla="*/ 349989 h 6858000"/>
              <a:gd name="connsiteX33" fmla="*/ 0 w 4270133"/>
              <a:gd name="connsiteY33" fmla="*/ 0 h 6858000"/>
              <a:gd name="connsiteX34" fmla="*/ 4270133 w 4270133"/>
              <a:gd name="connsiteY34" fmla="*/ 0 h 6858000"/>
              <a:gd name="connsiteX35" fmla="*/ 4270133 w 4270133"/>
              <a:gd name="connsiteY35" fmla="*/ 6858000 h 6858000"/>
              <a:gd name="connsiteX36" fmla="*/ 0 w 4270133"/>
              <a:gd name="connsiteY36" fmla="*/ 6858000 h 6858000"/>
              <a:gd name="connsiteX37" fmla="*/ 0 w 4270133"/>
              <a:gd name="connsiteY3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585710 w 4270133"/>
              <a:gd name="connsiteY12" fmla="*/ 641481 h 6858000"/>
              <a:gd name="connsiteX13" fmla="*/ 3560059 w 4270133"/>
              <a:gd name="connsiteY13" fmla="*/ 615325 h 6858000"/>
              <a:gd name="connsiteX14" fmla="*/ 3560059 w 4270133"/>
              <a:gd name="connsiteY14" fmla="*/ 611858 h 6858000"/>
              <a:gd name="connsiteX15" fmla="*/ 3560059 w 4270133"/>
              <a:gd name="connsiteY15" fmla="*/ 609076 h 6858000"/>
              <a:gd name="connsiteX16" fmla="*/ 3560058 w 4270133"/>
              <a:gd name="connsiteY16" fmla="*/ 609076 h 6858000"/>
              <a:gd name="connsiteX17" fmla="*/ 3558488 w 4270133"/>
              <a:gd name="connsiteY17" fmla="*/ 524982 h 6858000"/>
              <a:gd name="connsiteX18" fmla="*/ 3557828 w 4270133"/>
              <a:gd name="connsiteY18" fmla="*/ 521721 h 6858000"/>
              <a:gd name="connsiteX19" fmla="*/ 3572075 w 4270133"/>
              <a:gd name="connsiteY19" fmla="*/ 500271 h 6858000"/>
              <a:gd name="connsiteX20" fmla="*/ 3579506 w 4270133"/>
              <a:gd name="connsiteY20" fmla="*/ 498774 h 6858000"/>
              <a:gd name="connsiteX21" fmla="*/ 3579482 w 4270133"/>
              <a:gd name="connsiteY21" fmla="*/ 498442 h 6858000"/>
              <a:gd name="connsiteX22" fmla="*/ 3606823 w 4270133"/>
              <a:gd name="connsiteY22" fmla="*/ 495886 h 6858000"/>
              <a:gd name="connsiteX23" fmla="*/ 3617314 w 4270133"/>
              <a:gd name="connsiteY23" fmla="*/ 495676 h 6858000"/>
              <a:gd name="connsiteX24" fmla="*/ 3617394 w 4270133"/>
              <a:gd name="connsiteY24" fmla="*/ 495660 h 6858000"/>
              <a:gd name="connsiteX25" fmla="*/ 3617460 w 4270133"/>
              <a:gd name="connsiteY25" fmla="*/ 495673 h 6858000"/>
              <a:gd name="connsiteX26" fmla="*/ 3618132 w 4270133"/>
              <a:gd name="connsiteY26" fmla="*/ 495659 h 6858000"/>
              <a:gd name="connsiteX27" fmla="*/ 3702503 w 4270133"/>
              <a:gd name="connsiteY27" fmla="*/ 349989 h 6858000"/>
              <a:gd name="connsiteX28" fmla="*/ 3490413 w 4270133"/>
              <a:gd name="connsiteY28" fmla="*/ 571943 h 6858000"/>
              <a:gd name="connsiteX29" fmla="*/ 3702503 w 4270133"/>
              <a:gd name="connsiteY29" fmla="*/ 793897 h 6858000"/>
              <a:gd name="connsiteX30" fmla="*/ 3914592 w 4270133"/>
              <a:gd name="connsiteY30" fmla="*/ 571943 h 6858000"/>
              <a:gd name="connsiteX31" fmla="*/ 3702503 w 4270133"/>
              <a:gd name="connsiteY31" fmla="*/ 349989 h 6858000"/>
              <a:gd name="connsiteX32" fmla="*/ 0 w 4270133"/>
              <a:gd name="connsiteY32" fmla="*/ 0 h 6858000"/>
              <a:gd name="connsiteX33" fmla="*/ 4270133 w 4270133"/>
              <a:gd name="connsiteY33" fmla="*/ 0 h 6858000"/>
              <a:gd name="connsiteX34" fmla="*/ 4270133 w 4270133"/>
              <a:gd name="connsiteY34" fmla="*/ 6858000 h 6858000"/>
              <a:gd name="connsiteX35" fmla="*/ 0 w 4270133"/>
              <a:gd name="connsiteY35" fmla="*/ 6858000 h 6858000"/>
              <a:gd name="connsiteX36" fmla="*/ 0 w 4270133"/>
              <a:gd name="connsiteY3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85710 w 4270133"/>
              <a:gd name="connsiteY11" fmla="*/ 641481 h 6858000"/>
              <a:gd name="connsiteX12" fmla="*/ 3560059 w 4270133"/>
              <a:gd name="connsiteY12" fmla="*/ 615325 h 6858000"/>
              <a:gd name="connsiteX13" fmla="*/ 3560059 w 4270133"/>
              <a:gd name="connsiteY13" fmla="*/ 611858 h 6858000"/>
              <a:gd name="connsiteX14" fmla="*/ 3560059 w 4270133"/>
              <a:gd name="connsiteY14" fmla="*/ 609076 h 6858000"/>
              <a:gd name="connsiteX15" fmla="*/ 3560058 w 4270133"/>
              <a:gd name="connsiteY15" fmla="*/ 609076 h 6858000"/>
              <a:gd name="connsiteX16" fmla="*/ 3558488 w 4270133"/>
              <a:gd name="connsiteY16" fmla="*/ 524982 h 6858000"/>
              <a:gd name="connsiteX17" fmla="*/ 3557828 w 4270133"/>
              <a:gd name="connsiteY17" fmla="*/ 521721 h 6858000"/>
              <a:gd name="connsiteX18" fmla="*/ 3572075 w 4270133"/>
              <a:gd name="connsiteY18" fmla="*/ 500271 h 6858000"/>
              <a:gd name="connsiteX19" fmla="*/ 3579506 w 4270133"/>
              <a:gd name="connsiteY19" fmla="*/ 498774 h 6858000"/>
              <a:gd name="connsiteX20" fmla="*/ 3579482 w 4270133"/>
              <a:gd name="connsiteY20" fmla="*/ 498442 h 6858000"/>
              <a:gd name="connsiteX21" fmla="*/ 3606823 w 4270133"/>
              <a:gd name="connsiteY21" fmla="*/ 495886 h 6858000"/>
              <a:gd name="connsiteX22" fmla="*/ 3617314 w 4270133"/>
              <a:gd name="connsiteY22" fmla="*/ 495676 h 6858000"/>
              <a:gd name="connsiteX23" fmla="*/ 3617394 w 4270133"/>
              <a:gd name="connsiteY23" fmla="*/ 495660 h 6858000"/>
              <a:gd name="connsiteX24" fmla="*/ 3617460 w 4270133"/>
              <a:gd name="connsiteY24" fmla="*/ 495673 h 6858000"/>
              <a:gd name="connsiteX25" fmla="*/ 3618132 w 4270133"/>
              <a:gd name="connsiteY25" fmla="*/ 495659 h 6858000"/>
              <a:gd name="connsiteX26" fmla="*/ 3702503 w 4270133"/>
              <a:gd name="connsiteY26" fmla="*/ 349989 h 6858000"/>
              <a:gd name="connsiteX27" fmla="*/ 3490413 w 4270133"/>
              <a:gd name="connsiteY27" fmla="*/ 571943 h 6858000"/>
              <a:gd name="connsiteX28" fmla="*/ 3702503 w 4270133"/>
              <a:gd name="connsiteY28" fmla="*/ 793897 h 6858000"/>
              <a:gd name="connsiteX29" fmla="*/ 3914592 w 4270133"/>
              <a:gd name="connsiteY29" fmla="*/ 571943 h 6858000"/>
              <a:gd name="connsiteX30" fmla="*/ 3702503 w 4270133"/>
              <a:gd name="connsiteY30" fmla="*/ 349989 h 6858000"/>
              <a:gd name="connsiteX31" fmla="*/ 0 w 4270133"/>
              <a:gd name="connsiteY31" fmla="*/ 0 h 6858000"/>
              <a:gd name="connsiteX32" fmla="*/ 4270133 w 4270133"/>
              <a:gd name="connsiteY32" fmla="*/ 0 h 6858000"/>
              <a:gd name="connsiteX33" fmla="*/ 4270133 w 4270133"/>
              <a:gd name="connsiteY33" fmla="*/ 6858000 h 6858000"/>
              <a:gd name="connsiteX34" fmla="*/ 0 w 4270133"/>
              <a:gd name="connsiteY34" fmla="*/ 6858000 h 6858000"/>
              <a:gd name="connsiteX35" fmla="*/ 0 w 4270133"/>
              <a:gd name="connsiteY3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60058 w 4270133"/>
              <a:gd name="connsiteY14" fmla="*/ 609076 h 6858000"/>
              <a:gd name="connsiteX15" fmla="*/ 3558488 w 4270133"/>
              <a:gd name="connsiteY15" fmla="*/ 524982 h 6858000"/>
              <a:gd name="connsiteX16" fmla="*/ 3557828 w 4270133"/>
              <a:gd name="connsiteY16" fmla="*/ 521721 h 6858000"/>
              <a:gd name="connsiteX17" fmla="*/ 3572075 w 4270133"/>
              <a:gd name="connsiteY17" fmla="*/ 500271 h 6858000"/>
              <a:gd name="connsiteX18" fmla="*/ 3579506 w 4270133"/>
              <a:gd name="connsiteY18" fmla="*/ 498774 h 6858000"/>
              <a:gd name="connsiteX19" fmla="*/ 3579482 w 4270133"/>
              <a:gd name="connsiteY19" fmla="*/ 498442 h 6858000"/>
              <a:gd name="connsiteX20" fmla="*/ 3606823 w 4270133"/>
              <a:gd name="connsiteY20" fmla="*/ 495886 h 6858000"/>
              <a:gd name="connsiteX21" fmla="*/ 3617314 w 4270133"/>
              <a:gd name="connsiteY21" fmla="*/ 495676 h 6858000"/>
              <a:gd name="connsiteX22" fmla="*/ 3617394 w 4270133"/>
              <a:gd name="connsiteY22" fmla="*/ 495660 h 6858000"/>
              <a:gd name="connsiteX23" fmla="*/ 3617460 w 4270133"/>
              <a:gd name="connsiteY23" fmla="*/ 495673 h 6858000"/>
              <a:gd name="connsiteX24" fmla="*/ 3618132 w 4270133"/>
              <a:gd name="connsiteY24" fmla="*/ 495659 h 6858000"/>
              <a:gd name="connsiteX25" fmla="*/ 3702503 w 4270133"/>
              <a:gd name="connsiteY25" fmla="*/ 349989 h 6858000"/>
              <a:gd name="connsiteX26" fmla="*/ 3490413 w 4270133"/>
              <a:gd name="connsiteY26" fmla="*/ 571943 h 6858000"/>
              <a:gd name="connsiteX27" fmla="*/ 3702503 w 4270133"/>
              <a:gd name="connsiteY27" fmla="*/ 793897 h 6858000"/>
              <a:gd name="connsiteX28" fmla="*/ 3914592 w 4270133"/>
              <a:gd name="connsiteY28" fmla="*/ 571943 h 6858000"/>
              <a:gd name="connsiteX29" fmla="*/ 3702503 w 4270133"/>
              <a:gd name="connsiteY29" fmla="*/ 349989 h 6858000"/>
              <a:gd name="connsiteX30" fmla="*/ 0 w 4270133"/>
              <a:gd name="connsiteY30" fmla="*/ 0 h 6858000"/>
              <a:gd name="connsiteX31" fmla="*/ 4270133 w 4270133"/>
              <a:gd name="connsiteY31" fmla="*/ 0 h 6858000"/>
              <a:gd name="connsiteX32" fmla="*/ 4270133 w 4270133"/>
              <a:gd name="connsiteY32" fmla="*/ 6858000 h 6858000"/>
              <a:gd name="connsiteX33" fmla="*/ 0 w 4270133"/>
              <a:gd name="connsiteY33" fmla="*/ 6858000 h 6858000"/>
              <a:gd name="connsiteX34" fmla="*/ 0 w 4270133"/>
              <a:gd name="connsiteY3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58488 w 4270133"/>
              <a:gd name="connsiteY14" fmla="*/ 524982 h 6858000"/>
              <a:gd name="connsiteX15" fmla="*/ 3557828 w 4270133"/>
              <a:gd name="connsiteY15" fmla="*/ 521721 h 6858000"/>
              <a:gd name="connsiteX16" fmla="*/ 3572075 w 4270133"/>
              <a:gd name="connsiteY16" fmla="*/ 500271 h 6858000"/>
              <a:gd name="connsiteX17" fmla="*/ 3579506 w 4270133"/>
              <a:gd name="connsiteY17" fmla="*/ 498774 h 6858000"/>
              <a:gd name="connsiteX18" fmla="*/ 3579482 w 4270133"/>
              <a:gd name="connsiteY18" fmla="*/ 498442 h 6858000"/>
              <a:gd name="connsiteX19" fmla="*/ 3606823 w 4270133"/>
              <a:gd name="connsiteY19" fmla="*/ 495886 h 6858000"/>
              <a:gd name="connsiteX20" fmla="*/ 3617314 w 4270133"/>
              <a:gd name="connsiteY20" fmla="*/ 495676 h 6858000"/>
              <a:gd name="connsiteX21" fmla="*/ 3617394 w 4270133"/>
              <a:gd name="connsiteY21" fmla="*/ 495660 h 6858000"/>
              <a:gd name="connsiteX22" fmla="*/ 3617460 w 4270133"/>
              <a:gd name="connsiteY22" fmla="*/ 495673 h 6858000"/>
              <a:gd name="connsiteX23" fmla="*/ 3618132 w 4270133"/>
              <a:gd name="connsiteY23" fmla="*/ 495659 h 6858000"/>
              <a:gd name="connsiteX24" fmla="*/ 3702503 w 4270133"/>
              <a:gd name="connsiteY24" fmla="*/ 349989 h 6858000"/>
              <a:gd name="connsiteX25" fmla="*/ 3490413 w 4270133"/>
              <a:gd name="connsiteY25" fmla="*/ 571943 h 6858000"/>
              <a:gd name="connsiteX26" fmla="*/ 3702503 w 4270133"/>
              <a:gd name="connsiteY26" fmla="*/ 793897 h 6858000"/>
              <a:gd name="connsiteX27" fmla="*/ 3914592 w 4270133"/>
              <a:gd name="connsiteY27" fmla="*/ 571943 h 6858000"/>
              <a:gd name="connsiteX28" fmla="*/ 3702503 w 4270133"/>
              <a:gd name="connsiteY28" fmla="*/ 349989 h 6858000"/>
              <a:gd name="connsiteX29" fmla="*/ 0 w 4270133"/>
              <a:gd name="connsiteY29" fmla="*/ 0 h 6858000"/>
              <a:gd name="connsiteX30" fmla="*/ 4270133 w 4270133"/>
              <a:gd name="connsiteY30" fmla="*/ 0 h 6858000"/>
              <a:gd name="connsiteX31" fmla="*/ 4270133 w 4270133"/>
              <a:gd name="connsiteY31" fmla="*/ 6858000 h 6858000"/>
              <a:gd name="connsiteX32" fmla="*/ 0 w 4270133"/>
              <a:gd name="connsiteY32" fmla="*/ 6858000 h 6858000"/>
              <a:gd name="connsiteX33" fmla="*/ 0 w 4270133"/>
              <a:gd name="connsiteY3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560059 w 4270133"/>
              <a:gd name="connsiteY10" fmla="*/ 615325 h 6858000"/>
              <a:gd name="connsiteX11" fmla="*/ 3560059 w 4270133"/>
              <a:gd name="connsiteY11" fmla="*/ 611858 h 6858000"/>
              <a:gd name="connsiteX12" fmla="*/ 3560059 w 4270133"/>
              <a:gd name="connsiteY12" fmla="*/ 609076 h 6858000"/>
              <a:gd name="connsiteX13" fmla="*/ 3558488 w 4270133"/>
              <a:gd name="connsiteY13" fmla="*/ 524982 h 6858000"/>
              <a:gd name="connsiteX14" fmla="*/ 3557828 w 4270133"/>
              <a:gd name="connsiteY14" fmla="*/ 521721 h 6858000"/>
              <a:gd name="connsiteX15" fmla="*/ 3572075 w 4270133"/>
              <a:gd name="connsiteY15" fmla="*/ 500271 h 6858000"/>
              <a:gd name="connsiteX16" fmla="*/ 3579506 w 4270133"/>
              <a:gd name="connsiteY16" fmla="*/ 498774 h 6858000"/>
              <a:gd name="connsiteX17" fmla="*/ 3579482 w 4270133"/>
              <a:gd name="connsiteY17" fmla="*/ 498442 h 6858000"/>
              <a:gd name="connsiteX18" fmla="*/ 3606823 w 4270133"/>
              <a:gd name="connsiteY18" fmla="*/ 495886 h 6858000"/>
              <a:gd name="connsiteX19" fmla="*/ 3617314 w 4270133"/>
              <a:gd name="connsiteY19" fmla="*/ 495676 h 6858000"/>
              <a:gd name="connsiteX20" fmla="*/ 3617394 w 4270133"/>
              <a:gd name="connsiteY20" fmla="*/ 495660 h 6858000"/>
              <a:gd name="connsiteX21" fmla="*/ 3617460 w 4270133"/>
              <a:gd name="connsiteY21" fmla="*/ 495673 h 6858000"/>
              <a:gd name="connsiteX22" fmla="*/ 3618132 w 4270133"/>
              <a:gd name="connsiteY22" fmla="*/ 495659 h 6858000"/>
              <a:gd name="connsiteX23" fmla="*/ 3702503 w 4270133"/>
              <a:gd name="connsiteY23" fmla="*/ 349989 h 6858000"/>
              <a:gd name="connsiteX24" fmla="*/ 3490413 w 4270133"/>
              <a:gd name="connsiteY24" fmla="*/ 571943 h 6858000"/>
              <a:gd name="connsiteX25" fmla="*/ 3702503 w 4270133"/>
              <a:gd name="connsiteY25" fmla="*/ 793897 h 6858000"/>
              <a:gd name="connsiteX26" fmla="*/ 3914592 w 4270133"/>
              <a:gd name="connsiteY26" fmla="*/ 571943 h 6858000"/>
              <a:gd name="connsiteX27" fmla="*/ 3702503 w 4270133"/>
              <a:gd name="connsiteY27" fmla="*/ 349989 h 6858000"/>
              <a:gd name="connsiteX28" fmla="*/ 0 w 4270133"/>
              <a:gd name="connsiteY28" fmla="*/ 0 h 6858000"/>
              <a:gd name="connsiteX29" fmla="*/ 4270133 w 4270133"/>
              <a:gd name="connsiteY29" fmla="*/ 0 h 6858000"/>
              <a:gd name="connsiteX30" fmla="*/ 4270133 w 4270133"/>
              <a:gd name="connsiteY30" fmla="*/ 6858000 h 6858000"/>
              <a:gd name="connsiteX31" fmla="*/ 0 w 4270133"/>
              <a:gd name="connsiteY31" fmla="*/ 6858000 h 6858000"/>
              <a:gd name="connsiteX32" fmla="*/ 0 w 4270133"/>
              <a:gd name="connsiteY3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560059 w 4270133"/>
              <a:gd name="connsiteY9" fmla="*/ 615325 h 6858000"/>
              <a:gd name="connsiteX10" fmla="*/ 3560059 w 4270133"/>
              <a:gd name="connsiteY10" fmla="*/ 611858 h 6858000"/>
              <a:gd name="connsiteX11" fmla="*/ 3560059 w 4270133"/>
              <a:gd name="connsiteY11" fmla="*/ 609076 h 6858000"/>
              <a:gd name="connsiteX12" fmla="*/ 3558488 w 4270133"/>
              <a:gd name="connsiteY12" fmla="*/ 524982 h 6858000"/>
              <a:gd name="connsiteX13" fmla="*/ 3557828 w 4270133"/>
              <a:gd name="connsiteY13" fmla="*/ 521721 h 6858000"/>
              <a:gd name="connsiteX14" fmla="*/ 3572075 w 4270133"/>
              <a:gd name="connsiteY14" fmla="*/ 500271 h 6858000"/>
              <a:gd name="connsiteX15" fmla="*/ 3579506 w 4270133"/>
              <a:gd name="connsiteY15" fmla="*/ 498774 h 6858000"/>
              <a:gd name="connsiteX16" fmla="*/ 3579482 w 4270133"/>
              <a:gd name="connsiteY16" fmla="*/ 498442 h 6858000"/>
              <a:gd name="connsiteX17" fmla="*/ 3606823 w 4270133"/>
              <a:gd name="connsiteY17" fmla="*/ 495886 h 6858000"/>
              <a:gd name="connsiteX18" fmla="*/ 3617314 w 4270133"/>
              <a:gd name="connsiteY18" fmla="*/ 495676 h 6858000"/>
              <a:gd name="connsiteX19" fmla="*/ 3617394 w 4270133"/>
              <a:gd name="connsiteY19" fmla="*/ 495660 h 6858000"/>
              <a:gd name="connsiteX20" fmla="*/ 3617460 w 4270133"/>
              <a:gd name="connsiteY20" fmla="*/ 495673 h 6858000"/>
              <a:gd name="connsiteX21" fmla="*/ 3618132 w 4270133"/>
              <a:gd name="connsiteY21" fmla="*/ 495659 h 6858000"/>
              <a:gd name="connsiteX22" fmla="*/ 3702503 w 4270133"/>
              <a:gd name="connsiteY22" fmla="*/ 349989 h 6858000"/>
              <a:gd name="connsiteX23" fmla="*/ 3490413 w 4270133"/>
              <a:gd name="connsiteY23" fmla="*/ 571943 h 6858000"/>
              <a:gd name="connsiteX24" fmla="*/ 3702503 w 4270133"/>
              <a:gd name="connsiteY24" fmla="*/ 793897 h 6858000"/>
              <a:gd name="connsiteX25" fmla="*/ 3914592 w 4270133"/>
              <a:gd name="connsiteY25" fmla="*/ 571943 h 6858000"/>
              <a:gd name="connsiteX26" fmla="*/ 3702503 w 4270133"/>
              <a:gd name="connsiteY26" fmla="*/ 349989 h 6858000"/>
              <a:gd name="connsiteX27" fmla="*/ 0 w 4270133"/>
              <a:gd name="connsiteY27" fmla="*/ 0 h 6858000"/>
              <a:gd name="connsiteX28" fmla="*/ 4270133 w 4270133"/>
              <a:gd name="connsiteY28" fmla="*/ 0 h 6858000"/>
              <a:gd name="connsiteX29" fmla="*/ 4270133 w 4270133"/>
              <a:gd name="connsiteY29" fmla="*/ 6858000 h 6858000"/>
              <a:gd name="connsiteX30" fmla="*/ 0 w 4270133"/>
              <a:gd name="connsiteY30" fmla="*/ 6858000 h 6858000"/>
              <a:gd name="connsiteX31" fmla="*/ 0 w 4270133"/>
              <a:gd name="connsiteY3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618132 w 4270133"/>
              <a:gd name="connsiteY20" fmla="*/ 495659 h 6858000"/>
              <a:gd name="connsiteX21" fmla="*/ 3702503 w 4270133"/>
              <a:gd name="connsiteY21" fmla="*/ 349989 h 6858000"/>
              <a:gd name="connsiteX22" fmla="*/ 3490413 w 4270133"/>
              <a:gd name="connsiteY22" fmla="*/ 571943 h 6858000"/>
              <a:gd name="connsiteX23" fmla="*/ 3702503 w 4270133"/>
              <a:gd name="connsiteY23" fmla="*/ 793897 h 6858000"/>
              <a:gd name="connsiteX24" fmla="*/ 3914592 w 4270133"/>
              <a:gd name="connsiteY24" fmla="*/ 571943 h 6858000"/>
              <a:gd name="connsiteX25" fmla="*/ 3702503 w 4270133"/>
              <a:gd name="connsiteY25" fmla="*/ 349989 h 6858000"/>
              <a:gd name="connsiteX26" fmla="*/ 0 w 4270133"/>
              <a:gd name="connsiteY26" fmla="*/ 0 h 6858000"/>
              <a:gd name="connsiteX27" fmla="*/ 4270133 w 4270133"/>
              <a:gd name="connsiteY27" fmla="*/ 0 h 6858000"/>
              <a:gd name="connsiteX28" fmla="*/ 4270133 w 4270133"/>
              <a:gd name="connsiteY28" fmla="*/ 6858000 h 6858000"/>
              <a:gd name="connsiteX29" fmla="*/ 0 w 4270133"/>
              <a:gd name="connsiteY29" fmla="*/ 6858000 h 6858000"/>
              <a:gd name="connsiteX30" fmla="*/ 0 w 4270133"/>
              <a:gd name="connsiteY30" fmla="*/ 0 h 6858000"/>
              <a:gd name="connsiteX0" fmla="*/ 3617460 w 4270133"/>
              <a:gd name="connsiteY0" fmla="*/ 495673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702503 w 4270133"/>
              <a:gd name="connsiteY20" fmla="*/ 349989 h 6858000"/>
              <a:gd name="connsiteX21" fmla="*/ 3490413 w 4270133"/>
              <a:gd name="connsiteY21" fmla="*/ 571943 h 6858000"/>
              <a:gd name="connsiteX22" fmla="*/ 3702503 w 4270133"/>
              <a:gd name="connsiteY22" fmla="*/ 793897 h 6858000"/>
              <a:gd name="connsiteX23" fmla="*/ 3914592 w 4270133"/>
              <a:gd name="connsiteY23" fmla="*/ 571943 h 6858000"/>
              <a:gd name="connsiteX24" fmla="*/ 3702503 w 4270133"/>
              <a:gd name="connsiteY24" fmla="*/ 349989 h 6858000"/>
              <a:gd name="connsiteX25" fmla="*/ 0 w 4270133"/>
              <a:gd name="connsiteY25" fmla="*/ 0 h 6858000"/>
              <a:gd name="connsiteX26" fmla="*/ 4270133 w 4270133"/>
              <a:gd name="connsiteY26" fmla="*/ 0 h 6858000"/>
              <a:gd name="connsiteX27" fmla="*/ 4270133 w 4270133"/>
              <a:gd name="connsiteY27" fmla="*/ 6858000 h 6858000"/>
              <a:gd name="connsiteX28" fmla="*/ 0 w 4270133"/>
              <a:gd name="connsiteY28" fmla="*/ 6858000 h 6858000"/>
              <a:gd name="connsiteX29" fmla="*/ 0 w 4270133"/>
              <a:gd name="connsiteY29" fmla="*/ 0 h 6858000"/>
              <a:gd name="connsiteX0" fmla="*/ 3617394 w 4270133"/>
              <a:gd name="connsiteY0" fmla="*/ 495660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702503 w 4270133"/>
              <a:gd name="connsiteY19" fmla="*/ 349989 h 6858000"/>
              <a:gd name="connsiteX20" fmla="*/ 3490413 w 4270133"/>
              <a:gd name="connsiteY20" fmla="*/ 571943 h 6858000"/>
              <a:gd name="connsiteX21" fmla="*/ 3702503 w 4270133"/>
              <a:gd name="connsiteY21" fmla="*/ 793897 h 6858000"/>
              <a:gd name="connsiteX22" fmla="*/ 3914592 w 4270133"/>
              <a:gd name="connsiteY22" fmla="*/ 571943 h 6858000"/>
              <a:gd name="connsiteX23" fmla="*/ 3702503 w 4270133"/>
              <a:gd name="connsiteY23" fmla="*/ 349989 h 6858000"/>
              <a:gd name="connsiteX24" fmla="*/ 0 w 4270133"/>
              <a:gd name="connsiteY24" fmla="*/ 0 h 6858000"/>
              <a:gd name="connsiteX25" fmla="*/ 4270133 w 4270133"/>
              <a:gd name="connsiteY25" fmla="*/ 0 h 6858000"/>
              <a:gd name="connsiteX26" fmla="*/ 4270133 w 4270133"/>
              <a:gd name="connsiteY26" fmla="*/ 6858000 h 6858000"/>
              <a:gd name="connsiteX27" fmla="*/ 0 w 4270133"/>
              <a:gd name="connsiteY27" fmla="*/ 6858000 h 6858000"/>
              <a:gd name="connsiteX28" fmla="*/ 0 w 4270133"/>
              <a:gd name="connsiteY28" fmla="*/ 0 h 6858000"/>
              <a:gd name="connsiteX0" fmla="*/ 3617314 w 4270133"/>
              <a:gd name="connsiteY0" fmla="*/ 49567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702503 w 4270133"/>
              <a:gd name="connsiteY18" fmla="*/ 349989 h 6858000"/>
              <a:gd name="connsiteX19" fmla="*/ 3490413 w 4270133"/>
              <a:gd name="connsiteY19" fmla="*/ 571943 h 6858000"/>
              <a:gd name="connsiteX20" fmla="*/ 3702503 w 4270133"/>
              <a:gd name="connsiteY20" fmla="*/ 793897 h 6858000"/>
              <a:gd name="connsiteX21" fmla="*/ 3914592 w 4270133"/>
              <a:gd name="connsiteY21" fmla="*/ 571943 h 6858000"/>
              <a:gd name="connsiteX22" fmla="*/ 3702503 w 4270133"/>
              <a:gd name="connsiteY22" fmla="*/ 349989 h 6858000"/>
              <a:gd name="connsiteX23" fmla="*/ 0 w 4270133"/>
              <a:gd name="connsiteY23" fmla="*/ 0 h 6858000"/>
              <a:gd name="connsiteX24" fmla="*/ 4270133 w 4270133"/>
              <a:gd name="connsiteY24" fmla="*/ 0 h 6858000"/>
              <a:gd name="connsiteX25" fmla="*/ 4270133 w 4270133"/>
              <a:gd name="connsiteY25" fmla="*/ 6858000 h 6858000"/>
              <a:gd name="connsiteX26" fmla="*/ 0 w 4270133"/>
              <a:gd name="connsiteY26" fmla="*/ 6858000 h 6858000"/>
              <a:gd name="connsiteX27" fmla="*/ 0 w 4270133"/>
              <a:gd name="connsiteY27" fmla="*/ 0 h 6858000"/>
              <a:gd name="connsiteX0" fmla="*/ 3606823 w 4270133"/>
              <a:gd name="connsiteY0" fmla="*/ 49588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702503 w 4270133"/>
              <a:gd name="connsiteY17" fmla="*/ 349989 h 6858000"/>
              <a:gd name="connsiteX18" fmla="*/ 3490413 w 4270133"/>
              <a:gd name="connsiteY18" fmla="*/ 571943 h 6858000"/>
              <a:gd name="connsiteX19" fmla="*/ 3702503 w 4270133"/>
              <a:gd name="connsiteY19" fmla="*/ 793897 h 6858000"/>
              <a:gd name="connsiteX20" fmla="*/ 3914592 w 4270133"/>
              <a:gd name="connsiteY20" fmla="*/ 571943 h 6858000"/>
              <a:gd name="connsiteX21" fmla="*/ 3702503 w 4270133"/>
              <a:gd name="connsiteY21" fmla="*/ 349989 h 6858000"/>
              <a:gd name="connsiteX22" fmla="*/ 0 w 4270133"/>
              <a:gd name="connsiteY22" fmla="*/ 0 h 6858000"/>
              <a:gd name="connsiteX23" fmla="*/ 4270133 w 4270133"/>
              <a:gd name="connsiteY23" fmla="*/ 0 h 6858000"/>
              <a:gd name="connsiteX24" fmla="*/ 4270133 w 4270133"/>
              <a:gd name="connsiteY24" fmla="*/ 6858000 h 6858000"/>
              <a:gd name="connsiteX25" fmla="*/ 0 w 4270133"/>
              <a:gd name="connsiteY25" fmla="*/ 6858000 h 6858000"/>
              <a:gd name="connsiteX26" fmla="*/ 0 w 4270133"/>
              <a:gd name="connsiteY26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702503 w 4270133"/>
              <a:gd name="connsiteY16" fmla="*/ 349989 h 6858000"/>
              <a:gd name="connsiteX17" fmla="*/ 3490413 w 4270133"/>
              <a:gd name="connsiteY17" fmla="*/ 571943 h 6858000"/>
              <a:gd name="connsiteX18" fmla="*/ 3702503 w 4270133"/>
              <a:gd name="connsiteY18" fmla="*/ 793897 h 6858000"/>
              <a:gd name="connsiteX19" fmla="*/ 3914592 w 4270133"/>
              <a:gd name="connsiteY19" fmla="*/ 571943 h 6858000"/>
              <a:gd name="connsiteX20" fmla="*/ 3702503 w 4270133"/>
              <a:gd name="connsiteY20" fmla="*/ 349989 h 6858000"/>
              <a:gd name="connsiteX21" fmla="*/ 0 w 4270133"/>
              <a:gd name="connsiteY21" fmla="*/ 0 h 6858000"/>
              <a:gd name="connsiteX22" fmla="*/ 4270133 w 4270133"/>
              <a:gd name="connsiteY22" fmla="*/ 0 h 6858000"/>
              <a:gd name="connsiteX23" fmla="*/ 4270133 w 4270133"/>
              <a:gd name="connsiteY23" fmla="*/ 6858000 h 6858000"/>
              <a:gd name="connsiteX24" fmla="*/ 0 w 4270133"/>
              <a:gd name="connsiteY24" fmla="*/ 6858000 h 6858000"/>
              <a:gd name="connsiteX25" fmla="*/ 0 w 4270133"/>
              <a:gd name="connsiteY25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560059 w 4270133"/>
              <a:gd name="connsiteY7" fmla="*/ 615325 h 6858000"/>
              <a:gd name="connsiteX8" fmla="*/ 3560059 w 4270133"/>
              <a:gd name="connsiteY8" fmla="*/ 611858 h 6858000"/>
              <a:gd name="connsiteX9" fmla="*/ 3560059 w 4270133"/>
              <a:gd name="connsiteY9" fmla="*/ 609076 h 6858000"/>
              <a:gd name="connsiteX10" fmla="*/ 3558488 w 4270133"/>
              <a:gd name="connsiteY10" fmla="*/ 524982 h 6858000"/>
              <a:gd name="connsiteX11" fmla="*/ 3557828 w 4270133"/>
              <a:gd name="connsiteY11" fmla="*/ 521721 h 6858000"/>
              <a:gd name="connsiteX12" fmla="*/ 3572075 w 4270133"/>
              <a:gd name="connsiteY12" fmla="*/ 500271 h 6858000"/>
              <a:gd name="connsiteX13" fmla="*/ 3579506 w 4270133"/>
              <a:gd name="connsiteY13" fmla="*/ 498774 h 6858000"/>
              <a:gd name="connsiteX14" fmla="*/ 3579482 w 4270133"/>
              <a:gd name="connsiteY14" fmla="*/ 498442 h 6858000"/>
              <a:gd name="connsiteX15" fmla="*/ 3702503 w 4270133"/>
              <a:gd name="connsiteY15" fmla="*/ 349989 h 6858000"/>
              <a:gd name="connsiteX16" fmla="*/ 3490413 w 4270133"/>
              <a:gd name="connsiteY16" fmla="*/ 571943 h 6858000"/>
              <a:gd name="connsiteX17" fmla="*/ 3702503 w 4270133"/>
              <a:gd name="connsiteY17" fmla="*/ 793897 h 6858000"/>
              <a:gd name="connsiteX18" fmla="*/ 3914592 w 4270133"/>
              <a:gd name="connsiteY18" fmla="*/ 571943 h 6858000"/>
              <a:gd name="connsiteX19" fmla="*/ 3702503 w 4270133"/>
              <a:gd name="connsiteY19" fmla="*/ 349989 h 6858000"/>
              <a:gd name="connsiteX20" fmla="*/ 0 w 4270133"/>
              <a:gd name="connsiteY20" fmla="*/ 0 h 6858000"/>
              <a:gd name="connsiteX21" fmla="*/ 4270133 w 4270133"/>
              <a:gd name="connsiteY21" fmla="*/ 0 h 6858000"/>
              <a:gd name="connsiteX22" fmla="*/ 4270133 w 4270133"/>
              <a:gd name="connsiteY22" fmla="*/ 6858000 h 6858000"/>
              <a:gd name="connsiteX23" fmla="*/ 0 w 4270133"/>
              <a:gd name="connsiteY23" fmla="*/ 6858000 h 6858000"/>
              <a:gd name="connsiteX24" fmla="*/ 0 w 4270133"/>
              <a:gd name="connsiteY24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560059 w 4270133"/>
              <a:gd name="connsiteY6" fmla="*/ 615325 h 6858000"/>
              <a:gd name="connsiteX7" fmla="*/ 3560059 w 4270133"/>
              <a:gd name="connsiteY7" fmla="*/ 611858 h 6858000"/>
              <a:gd name="connsiteX8" fmla="*/ 3560059 w 4270133"/>
              <a:gd name="connsiteY8" fmla="*/ 609076 h 6858000"/>
              <a:gd name="connsiteX9" fmla="*/ 3558488 w 4270133"/>
              <a:gd name="connsiteY9" fmla="*/ 524982 h 6858000"/>
              <a:gd name="connsiteX10" fmla="*/ 3557828 w 4270133"/>
              <a:gd name="connsiteY10" fmla="*/ 521721 h 6858000"/>
              <a:gd name="connsiteX11" fmla="*/ 3572075 w 4270133"/>
              <a:gd name="connsiteY11" fmla="*/ 500271 h 6858000"/>
              <a:gd name="connsiteX12" fmla="*/ 3579506 w 4270133"/>
              <a:gd name="connsiteY12" fmla="*/ 498774 h 6858000"/>
              <a:gd name="connsiteX13" fmla="*/ 3579482 w 4270133"/>
              <a:gd name="connsiteY13" fmla="*/ 498442 h 6858000"/>
              <a:gd name="connsiteX14" fmla="*/ 3702503 w 4270133"/>
              <a:gd name="connsiteY14" fmla="*/ 349989 h 6858000"/>
              <a:gd name="connsiteX15" fmla="*/ 3490413 w 4270133"/>
              <a:gd name="connsiteY15" fmla="*/ 571943 h 6858000"/>
              <a:gd name="connsiteX16" fmla="*/ 3702503 w 4270133"/>
              <a:gd name="connsiteY16" fmla="*/ 793897 h 6858000"/>
              <a:gd name="connsiteX17" fmla="*/ 3914592 w 4270133"/>
              <a:gd name="connsiteY17" fmla="*/ 571943 h 6858000"/>
              <a:gd name="connsiteX18" fmla="*/ 3702503 w 4270133"/>
              <a:gd name="connsiteY18" fmla="*/ 349989 h 6858000"/>
              <a:gd name="connsiteX19" fmla="*/ 0 w 4270133"/>
              <a:gd name="connsiteY19" fmla="*/ 0 h 6858000"/>
              <a:gd name="connsiteX20" fmla="*/ 4270133 w 4270133"/>
              <a:gd name="connsiteY20" fmla="*/ 0 h 6858000"/>
              <a:gd name="connsiteX21" fmla="*/ 4270133 w 4270133"/>
              <a:gd name="connsiteY21" fmla="*/ 6858000 h 6858000"/>
              <a:gd name="connsiteX22" fmla="*/ 0 w 4270133"/>
              <a:gd name="connsiteY22" fmla="*/ 6858000 h 6858000"/>
              <a:gd name="connsiteX23" fmla="*/ 0 w 4270133"/>
              <a:gd name="connsiteY23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579482 w 4270133"/>
              <a:gd name="connsiteY12" fmla="*/ 498442 h 6858000"/>
              <a:gd name="connsiteX13" fmla="*/ 3702503 w 4270133"/>
              <a:gd name="connsiteY13" fmla="*/ 349989 h 6858000"/>
              <a:gd name="connsiteX14" fmla="*/ 3490413 w 4270133"/>
              <a:gd name="connsiteY14" fmla="*/ 571943 h 6858000"/>
              <a:gd name="connsiteX15" fmla="*/ 3702503 w 4270133"/>
              <a:gd name="connsiteY15" fmla="*/ 793897 h 6858000"/>
              <a:gd name="connsiteX16" fmla="*/ 3914592 w 4270133"/>
              <a:gd name="connsiteY16" fmla="*/ 571943 h 6858000"/>
              <a:gd name="connsiteX17" fmla="*/ 3702503 w 4270133"/>
              <a:gd name="connsiteY17" fmla="*/ 349989 h 6858000"/>
              <a:gd name="connsiteX18" fmla="*/ 0 w 4270133"/>
              <a:gd name="connsiteY18" fmla="*/ 0 h 6858000"/>
              <a:gd name="connsiteX19" fmla="*/ 4270133 w 4270133"/>
              <a:gd name="connsiteY19" fmla="*/ 0 h 6858000"/>
              <a:gd name="connsiteX20" fmla="*/ 4270133 w 4270133"/>
              <a:gd name="connsiteY20" fmla="*/ 6858000 h 6858000"/>
              <a:gd name="connsiteX21" fmla="*/ 0 w 4270133"/>
              <a:gd name="connsiteY21" fmla="*/ 6858000 h 6858000"/>
              <a:gd name="connsiteX22" fmla="*/ 0 w 4270133"/>
              <a:gd name="connsiteY22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702503 w 4270133"/>
              <a:gd name="connsiteY12" fmla="*/ 349989 h 6858000"/>
              <a:gd name="connsiteX13" fmla="*/ 3490413 w 4270133"/>
              <a:gd name="connsiteY13" fmla="*/ 571943 h 6858000"/>
              <a:gd name="connsiteX14" fmla="*/ 3702503 w 4270133"/>
              <a:gd name="connsiteY14" fmla="*/ 793897 h 6858000"/>
              <a:gd name="connsiteX15" fmla="*/ 3914592 w 4270133"/>
              <a:gd name="connsiteY15" fmla="*/ 571943 h 6858000"/>
              <a:gd name="connsiteX16" fmla="*/ 3702503 w 4270133"/>
              <a:gd name="connsiteY16" fmla="*/ 349989 h 6858000"/>
              <a:gd name="connsiteX17" fmla="*/ 0 w 4270133"/>
              <a:gd name="connsiteY17" fmla="*/ 0 h 6858000"/>
              <a:gd name="connsiteX18" fmla="*/ 4270133 w 4270133"/>
              <a:gd name="connsiteY18" fmla="*/ 0 h 6858000"/>
              <a:gd name="connsiteX19" fmla="*/ 4270133 w 4270133"/>
              <a:gd name="connsiteY19" fmla="*/ 6858000 h 6858000"/>
              <a:gd name="connsiteX20" fmla="*/ 0 w 4270133"/>
              <a:gd name="connsiteY20" fmla="*/ 6858000 h 6858000"/>
              <a:gd name="connsiteX21" fmla="*/ 0 w 4270133"/>
              <a:gd name="connsiteY21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579506 w 4270133"/>
              <a:gd name="connsiteY10" fmla="*/ 498774 h 6858000"/>
              <a:gd name="connsiteX11" fmla="*/ 3702503 w 4270133"/>
              <a:gd name="connsiteY11" fmla="*/ 349989 h 6858000"/>
              <a:gd name="connsiteX12" fmla="*/ 3490413 w 4270133"/>
              <a:gd name="connsiteY12" fmla="*/ 571943 h 6858000"/>
              <a:gd name="connsiteX13" fmla="*/ 3702503 w 4270133"/>
              <a:gd name="connsiteY13" fmla="*/ 793897 h 6858000"/>
              <a:gd name="connsiteX14" fmla="*/ 3914592 w 4270133"/>
              <a:gd name="connsiteY14" fmla="*/ 571943 h 6858000"/>
              <a:gd name="connsiteX15" fmla="*/ 3702503 w 4270133"/>
              <a:gd name="connsiteY15" fmla="*/ 349989 h 6858000"/>
              <a:gd name="connsiteX16" fmla="*/ 0 w 4270133"/>
              <a:gd name="connsiteY16" fmla="*/ 0 h 6858000"/>
              <a:gd name="connsiteX17" fmla="*/ 4270133 w 4270133"/>
              <a:gd name="connsiteY17" fmla="*/ 0 h 6858000"/>
              <a:gd name="connsiteX18" fmla="*/ 4270133 w 4270133"/>
              <a:gd name="connsiteY18" fmla="*/ 6858000 h 6858000"/>
              <a:gd name="connsiteX19" fmla="*/ 0 w 4270133"/>
              <a:gd name="connsiteY19" fmla="*/ 6858000 h 6858000"/>
              <a:gd name="connsiteX20" fmla="*/ 0 w 4270133"/>
              <a:gd name="connsiteY20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702503 w 4270133"/>
              <a:gd name="connsiteY10" fmla="*/ 349989 h 6858000"/>
              <a:gd name="connsiteX11" fmla="*/ 3490413 w 4270133"/>
              <a:gd name="connsiteY11" fmla="*/ 571943 h 6858000"/>
              <a:gd name="connsiteX12" fmla="*/ 3702503 w 4270133"/>
              <a:gd name="connsiteY12" fmla="*/ 793897 h 6858000"/>
              <a:gd name="connsiteX13" fmla="*/ 3914592 w 4270133"/>
              <a:gd name="connsiteY13" fmla="*/ 571943 h 6858000"/>
              <a:gd name="connsiteX14" fmla="*/ 3702503 w 4270133"/>
              <a:gd name="connsiteY14" fmla="*/ 349989 h 6858000"/>
              <a:gd name="connsiteX15" fmla="*/ 0 w 4270133"/>
              <a:gd name="connsiteY15" fmla="*/ 0 h 6858000"/>
              <a:gd name="connsiteX16" fmla="*/ 4270133 w 4270133"/>
              <a:gd name="connsiteY16" fmla="*/ 0 h 6858000"/>
              <a:gd name="connsiteX17" fmla="*/ 4270133 w 4270133"/>
              <a:gd name="connsiteY17" fmla="*/ 6858000 h 6858000"/>
              <a:gd name="connsiteX18" fmla="*/ 0 w 4270133"/>
              <a:gd name="connsiteY18" fmla="*/ 6858000 h 6858000"/>
              <a:gd name="connsiteX19" fmla="*/ 0 w 4270133"/>
              <a:gd name="connsiteY19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572075 w 4270133"/>
              <a:gd name="connsiteY8" fmla="*/ 500271 h 6858000"/>
              <a:gd name="connsiteX9" fmla="*/ 3702503 w 4270133"/>
              <a:gd name="connsiteY9" fmla="*/ 349989 h 6858000"/>
              <a:gd name="connsiteX10" fmla="*/ 3490413 w 4270133"/>
              <a:gd name="connsiteY10" fmla="*/ 571943 h 6858000"/>
              <a:gd name="connsiteX11" fmla="*/ 3702503 w 4270133"/>
              <a:gd name="connsiteY11" fmla="*/ 793897 h 6858000"/>
              <a:gd name="connsiteX12" fmla="*/ 3914592 w 4270133"/>
              <a:gd name="connsiteY12" fmla="*/ 571943 h 6858000"/>
              <a:gd name="connsiteX13" fmla="*/ 3702503 w 4270133"/>
              <a:gd name="connsiteY13" fmla="*/ 349989 h 6858000"/>
              <a:gd name="connsiteX14" fmla="*/ 0 w 4270133"/>
              <a:gd name="connsiteY14" fmla="*/ 0 h 6858000"/>
              <a:gd name="connsiteX15" fmla="*/ 4270133 w 4270133"/>
              <a:gd name="connsiteY15" fmla="*/ 0 h 6858000"/>
              <a:gd name="connsiteX16" fmla="*/ 4270133 w 4270133"/>
              <a:gd name="connsiteY16" fmla="*/ 6858000 h 6858000"/>
              <a:gd name="connsiteX17" fmla="*/ 0 w 4270133"/>
              <a:gd name="connsiteY17" fmla="*/ 6858000 h 6858000"/>
              <a:gd name="connsiteX18" fmla="*/ 0 w 4270133"/>
              <a:gd name="connsiteY18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702503 w 4270133"/>
              <a:gd name="connsiteY8" fmla="*/ 349989 h 6858000"/>
              <a:gd name="connsiteX9" fmla="*/ 3490413 w 4270133"/>
              <a:gd name="connsiteY9" fmla="*/ 571943 h 6858000"/>
              <a:gd name="connsiteX10" fmla="*/ 3702503 w 4270133"/>
              <a:gd name="connsiteY10" fmla="*/ 793897 h 6858000"/>
              <a:gd name="connsiteX11" fmla="*/ 3914592 w 4270133"/>
              <a:gd name="connsiteY11" fmla="*/ 571943 h 6858000"/>
              <a:gd name="connsiteX12" fmla="*/ 3702503 w 4270133"/>
              <a:gd name="connsiteY12" fmla="*/ 349989 h 6858000"/>
              <a:gd name="connsiteX13" fmla="*/ 0 w 4270133"/>
              <a:gd name="connsiteY13" fmla="*/ 0 h 6858000"/>
              <a:gd name="connsiteX14" fmla="*/ 4270133 w 4270133"/>
              <a:gd name="connsiteY14" fmla="*/ 0 h 6858000"/>
              <a:gd name="connsiteX15" fmla="*/ 4270133 w 4270133"/>
              <a:gd name="connsiteY15" fmla="*/ 6858000 h 6858000"/>
              <a:gd name="connsiteX16" fmla="*/ 0 w 4270133"/>
              <a:gd name="connsiteY16" fmla="*/ 6858000 h 6858000"/>
              <a:gd name="connsiteX17" fmla="*/ 0 w 4270133"/>
              <a:gd name="connsiteY17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58488 w 4270133"/>
              <a:gd name="connsiteY5" fmla="*/ 524982 h 6858000"/>
              <a:gd name="connsiteX6" fmla="*/ 3557828 w 4270133"/>
              <a:gd name="connsiteY6" fmla="*/ 521721 h 6858000"/>
              <a:gd name="connsiteX7" fmla="*/ 3702503 w 4270133"/>
              <a:gd name="connsiteY7" fmla="*/ 349989 h 6858000"/>
              <a:gd name="connsiteX8" fmla="*/ 3490413 w 4270133"/>
              <a:gd name="connsiteY8" fmla="*/ 571943 h 6858000"/>
              <a:gd name="connsiteX9" fmla="*/ 3702503 w 4270133"/>
              <a:gd name="connsiteY9" fmla="*/ 793897 h 6858000"/>
              <a:gd name="connsiteX10" fmla="*/ 3914592 w 4270133"/>
              <a:gd name="connsiteY10" fmla="*/ 571943 h 6858000"/>
              <a:gd name="connsiteX11" fmla="*/ 3702503 w 4270133"/>
              <a:gd name="connsiteY11" fmla="*/ 349989 h 6858000"/>
              <a:gd name="connsiteX12" fmla="*/ 0 w 4270133"/>
              <a:gd name="connsiteY12" fmla="*/ 0 h 6858000"/>
              <a:gd name="connsiteX13" fmla="*/ 4270133 w 4270133"/>
              <a:gd name="connsiteY13" fmla="*/ 0 h 6858000"/>
              <a:gd name="connsiteX14" fmla="*/ 4270133 w 4270133"/>
              <a:gd name="connsiteY14" fmla="*/ 6858000 h 6858000"/>
              <a:gd name="connsiteX15" fmla="*/ 0 w 4270133"/>
              <a:gd name="connsiteY15" fmla="*/ 6858000 h 6858000"/>
              <a:gd name="connsiteX16" fmla="*/ 0 w 4270133"/>
              <a:gd name="connsiteY16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58488 w 4270133"/>
              <a:gd name="connsiteY4" fmla="*/ 524982 h 6858000"/>
              <a:gd name="connsiteX5" fmla="*/ 3557828 w 4270133"/>
              <a:gd name="connsiteY5" fmla="*/ 521721 h 6858000"/>
              <a:gd name="connsiteX6" fmla="*/ 3702503 w 4270133"/>
              <a:gd name="connsiteY6" fmla="*/ 349989 h 6858000"/>
              <a:gd name="connsiteX7" fmla="*/ 3490413 w 4270133"/>
              <a:gd name="connsiteY7" fmla="*/ 571943 h 6858000"/>
              <a:gd name="connsiteX8" fmla="*/ 3702503 w 4270133"/>
              <a:gd name="connsiteY8" fmla="*/ 793897 h 6858000"/>
              <a:gd name="connsiteX9" fmla="*/ 3914592 w 4270133"/>
              <a:gd name="connsiteY9" fmla="*/ 571943 h 6858000"/>
              <a:gd name="connsiteX10" fmla="*/ 3702503 w 4270133"/>
              <a:gd name="connsiteY10" fmla="*/ 349989 h 6858000"/>
              <a:gd name="connsiteX11" fmla="*/ 0 w 4270133"/>
              <a:gd name="connsiteY11" fmla="*/ 0 h 6858000"/>
              <a:gd name="connsiteX12" fmla="*/ 4270133 w 4270133"/>
              <a:gd name="connsiteY12" fmla="*/ 0 h 6858000"/>
              <a:gd name="connsiteX13" fmla="*/ 4270133 w 4270133"/>
              <a:gd name="connsiteY13" fmla="*/ 6858000 h 6858000"/>
              <a:gd name="connsiteX14" fmla="*/ 0 w 4270133"/>
              <a:gd name="connsiteY14" fmla="*/ 6858000 h 6858000"/>
              <a:gd name="connsiteX15" fmla="*/ 0 w 4270133"/>
              <a:gd name="connsiteY15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60059 w 4270133"/>
              <a:gd name="connsiteY2" fmla="*/ 615325 h 6858000"/>
              <a:gd name="connsiteX3" fmla="*/ 3558488 w 4270133"/>
              <a:gd name="connsiteY3" fmla="*/ 524982 h 6858000"/>
              <a:gd name="connsiteX4" fmla="*/ 3557828 w 4270133"/>
              <a:gd name="connsiteY4" fmla="*/ 521721 h 6858000"/>
              <a:gd name="connsiteX5" fmla="*/ 3702503 w 4270133"/>
              <a:gd name="connsiteY5" fmla="*/ 349989 h 6858000"/>
              <a:gd name="connsiteX6" fmla="*/ 3490413 w 4270133"/>
              <a:gd name="connsiteY6" fmla="*/ 571943 h 6858000"/>
              <a:gd name="connsiteX7" fmla="*/ 3702503 w 4270133"/>
              <a:gd name="connsiteY7" fmla="*/ 793897 h 6858000"/>
              <a:gd name="connsiteX8" fmla="*/ 3914592 w 4270133"/>
              <a:gd name="connsiteY8" fmla="*/ 571943 h 6858000"/>
              <a:gd name="connsiteX9" fmla="*/ 3702503 w 4270133"/>
              <a:gd name="connsiteY9" fmla="*/ 349989 h 6858000"/>
              <a:gd name="connsiteX10" fmla="*/ 0 w 4270133"/>
              <a:gd name="connsiteY10" fmla="*/ 0 h 6858000"/>
              <a:gd name="connsiteX11" fmla="*/ 4270133 w 4270133"/>
              <a:gd name="connsiteY11" fmla="*/ 0 h 6858000"/>
              <a:gd name="connsiteX12" fmla="*/ 4270133 w 4270133"/>
              <a:gd name="connsiteY12" fmla="*/ 6858000 h 6858000"/>
              <a:gd name="connsiteX13" fmla="*/ 0 w 4270133"/>
              <a:gd name="connsiteY13" fmla="*/ 6858000 h 6858000"/>
              <a:gd name="connsiteX14" fmla="*/ 0 w 4270133"/>
              <a:gd name="connsiteY14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58488 w 4270133"/>
              <a:gd name="connsiteY2" fmla="*/ 524982 h 6858000"/>
              <a:gd name="connsiteX3" fmla="*/ 3557828 w 4270133"/>
              <a:gd name="connsiteY3" fmla="*/ 521721 h 6858000"/>
              <a:gd name="connsiteX4" fmla="*/ 3702503 w 4270133"/>
              <a:gd name="connsiteY4" fmla="*/ 349989 h 6858000"/>
              <a:gd name="connsiteX5" fmla="*/ 3490413 w 4270133"/>
              <a:gd name="connsiteY5" fmla="*/ 571943 h 6858000"/>
              <a:gd name="connsiteX6" fmla="*/ 3702503 w 4270133"/>
              <a:gd name="connsiteY6" fmla="*/ 793897 h 6858000"/>
              <a:gd name="connsiteX7" fmla="*/ 3914592 w 4270133"/>
              <a:gd name="connsiteY7" fmla="*/ 571943 h 6858000"/>
              <a:gd name="connsiteX8" fmla="*/ 3702503 w 4270133"/>
              <a:gd name="connsiteY8" fmla="*/ 349989 h 6858000"/>
              <a:gd name="connsiteX9" fmla="*/ 0 w 4270133"/>
              <a:gd name="connsiteY9" fmla="*/ 0 h 6858000"/>
              <a:gd name="connsiteX10" fmla="*/ 4270133 w 4270133"/>
              <a:gd name="connsiteY10" fmla="*/ 0 h 6858000"/>
              <a:gd name="connsiteX11" fmla="*/ 4270133 w 4270133"/>
              <a:gd name="connsiteY11" fmla="*/ 6858000 h 6858000"/>
              <a:gd name="connsiteX12" fmla="*/ 0 w 4270133"/>
              <a:gd name="connsiteY12" fmla="*/ 6858000 h 6858000"/>
              <a:gd name="connsiteX13" fmla="*/ 0 w 4270133"/>
              <a:gd name="connsiteY13" fmla="*/ 0 h 6858000"/>
              <a:gd name="connsiteX0" fmla="*/ 3557828 w 4270133"/>
              <a:gd name="connsiteY0" fmla="*/ 521721 h 6858000"/>
              <a:gd name="connsiteX1" fmla="*/ 3558488 w 4270133"/>
              <a:gd name="connsiteY1" fmla="*/ 524982 h 6858000"/>
              <a:gd name="connsiteX2" fmla="*/ 3557828 w 4270133"/>
              <a:gd name="connsiteY2" fmla="*/ 521721 h 6858000"/>
              <a:gd name="connsiteX3" fmla="*/ 3702503 w 4270133"/>
              <a:gd name="connsiteY3" fmla="*/ 349989 h 6858000"/>
              <a:gd name="connsiteX4" fmla="*/ 3490413 w 4270133"/>
              <a:gd name="connsiteY4" fmla="*/ 571943 h 6858000"/>
              <a:gd name="connsiteX5" fmla="*/ 3702503 w 4270133"/>
              <a:gd name="connsiteY5" fmla="*/ 793897 h 6858000"/>
              <a:gd name="connsiteX6" fmla="*/ 3914592 w 4270133"/>
              <a:gd name="connsiteY6" fmla="*/ 571943 h 6858000"/>
              <a:gd name="connsiteX7" fmla="*/ 3702503 w 4270133"/>
              <a:gd name="connsiteY7" fmla="*/ 349989 h 6858000"/>
              <a:gd name="connsiteX8" fmla="*/ 0 w 4270133"/>
              <a:gd name="connsiteY8" fmla="*/ 0 h 6858000"/>
              <a:gd name="connsiteX9" fmla="*/ 4270133 w 4270133"/>
              <a:gd name="connsiteY9" fmla="*/ 0 h 6858000"/>
              <a:gd name="connsiteX10" fmla="*/ 4270133 w 4270133"/>
              <a:gd name="connsiteY10" fmla="*/ 6858000 h 6858000"/>
              <a:gd name="connsiteX11" fmla="*/ 0 w 4270133"/>
              <a:gd name="connsiteY11" fmla="*/ 6858000 h 6858000"/>
              <a:gd name="connsiteX12" fmla="*/ 0 w 4270133"/>
              <a:gd name="connsiteY12" fmla="*/ 0 h 6858000"/>
              <a:gd name="connsiteX0" fmla="*/ 3702503 w 4270133"/>
              <a:gd name="connsiteY0" fmla="*/ 349989 h 6858000"/>
              <a:gd name="connsiteX1" fmla="*/ 3490413 w 4270133"/>
              <a:gd name="connsiteY1" fmla="*/ 571943 h 6858000"/>
              <a:gd name="connsiteX2" fmla="*/ 3702503 w 4270133"/>
              <a:gd name="connsiteY2" fmla="*/ 793897 h 6858000"/>
              <a:gd name="connsiteX3" fmla="*/ 3914592 w 4270133"/>
              <a:gd name="connsiteY3" fmla="*/ 571943 h 6858000"/>
              <a:gd name="connsiteX4" fmla="*/ 3702503 w 4270133"/>
              <a:gd name="connsiteY4" fmla="*/ 349989 h 6858000"/>
              <a:gd name="connsiteX5" fmla="*/ 0 w 4270133"/>
              <a:gd name="connsiteY5" fmla="*/ 0 h 6858000"/>
              <a:gd name="connsiteX6" fmla="*/ 4270133 w 4270133"/>
              <a:gd name="connsiteY6" fmla="*/ 0 h 6858000"/>
              <a:gd name="connsiteX7" fmla="*/ 4270133 w 4270133"/>
              <a:gd name="connsiteY7" fmla="*/ 6858000 h 6858000"/>
              <a:gd name="connsiteX8" fmla="*/ 0 w 4270133"/>
              <a:gd name="connsiteY8" fmla="*/ 6858000 h 6858000"/>
              <a:gd name="connsiteX9" fmla="*/ 0 w 4270133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70133" h="6858000">
                <a:moveTo>
                  <a:pt x="3702503" y="349989"/>
                </a:moveTo>
                <a:cubicBezTo>
                  <a:pt x="3585369" y="349989"/>
                  <a:pt x="3490413" y="449361"/>
                  <a:pt x="3490413" y="571943"/>
                </a:cubicBezTo>
                <a:cubicBezTo>
                  <a:pt x="3490413" y="694525"/>
                  <a:pt x="3585369" y="793897"/>
                  <a:pt x="3702503" y="793897"/>
                </a:cubicBezTo>
                <a:cubicBezTo>
                  <a:pt x="3819636" y="793897"/>
                  <a:pt x="3914592" y="694525"/>
                  <a:pt x="3914592" y="571943"/>
                </a:cubicBezTo>
                <a:cubicBezTo>
                  <a:pt x="3914592" y="449361"/>
                  <a:pt x="3819636" y="349989"/>
                  <a:pt x="3702503" y="349989"/>
                </a:cubicBezTo>
                <a:close/>
                <a:moveTo>
                  <a:pt x="0" y="0"/>
                </a:moveTo>
                <a:lnTo>
                  <a:pt x="4270133" y="0"/>
                </a:lnTo>
                <a:lnTo>
                  <a:pt x="427013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323088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77" y="1277448"/>
            <a:ext cx="2509025" cy="224425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915093" y="1177200"/>
            <a:ext cx="3322561" cy="428466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483984"/>
            <a:ext cx="3042869" cy="362845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403" y="1246968"/>
            <a:ext cx="3856685" cy="109567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6403" y="2391415"/>
            <a:ext cx="3856685" cy="17160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8001889" y="1410176"/>
            <a:ext cx="3592703" cy="341153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06319" y="0"/>
            <a:ext cx="6085681" cy="6858000"/>
          </a:xfrm>
          <a:custGeom>
            <a:avLst/>
            <a:gdLst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66137 h 6858000"/>
              <a:gd name="connsiteX14" fmla="*/ 3777666 w 4270133"/>
              <a:gd name="connsiteY14" fmla="*/ 523390 h 6858000"/>
              <a:gd name="connsiteX15" fmla="*/ 3778042 w 4270133"/>
              <a:gd name="connsiteY15" fmla="*/ 523368 h 6858000"/>
              <a:gd name="connsiteX16" fmla="*/ 3778042 w 4270133"/>
              <a:gd name="connsiteY16" fmla="*/ 505208 h 6858000"/>
              <a:gd name="connsiteX17" fmla="*/ 3778042 w 4270133"/>
              <a:gd name="connsiteY17" fmla="*/ 505028 h 6858000"/>
              <a:gd name="connsiteX18" fmla="*/ 3778098 w 4270133"/>
              <a:gd name="connsiteY18" fmla="*/ 505028 h 6858000"/>
              <a:gd name="connsiteX19" fmla="*/ 3779677 w 4270133"/>
              <a:gd name="connsiteY19" fmla="*/ 499870 h 6858000"/>
              <a:gd name="connsiteX20" fmla="*/ 3783886 w 4270133"/>
              <a:gd name="connsiteY20" fmla="*/ 496410 h 6858000"/>
              <a:gd name="connsiteX21" fmla="*/ 3786853 w 4270133"/>
              <a:gd name="connsiteY21" fmla="*/ 495812 h 6858000"/>
              <a:gd name="connsiteX22" fmla="*/ 3786873 w 4270133"/>
              <a:gd name="connsiteY22" fmla="*/ 495659 h 6858000"/>
              <a:gd name="connsiteX23" fmla="*/ 3787545 w 4270133"/>
              <a:gd name="connsiteY23" fmla="*/ 495673 h 6858000"/>
              <a:gd name="connsiteX24" fmla="*/ 3787611 w 4270133"/>
              <a:gd name="connsiteY24" fmla="*/ 495660 h 6858000"/>
              <a:gd name="connsiteX25" fmla="*/ 3787691 w 4270133"/>
              <a:gd name="connsiteY25" fmla="*/ 495676 h 6858000"/>
              <a:gd name="connsiteX26" fmla="*/ 3798182 w 4270133"/>
              <a:gd name="connsiteY26" fmla="*/ 495886 h 6858000"/>
              <a:gd name="connsiteX27" fmla="*/ 3825523 w 4270133"/>
              <a:gd name="connsiteY27" fmla="*/ 498442 h 6858000"/>
              <a:gd name="connsiteX28" fmla="*/ 3825499 w 4270133"/>
              <a:gd name="connsiteY28" fmla="*/ 498774 h 6858000"/>
              <a:gd name="connsiteX29" fmla="*/ 3832930 w 4270133"/>
              <a:gd name="connsiteY29" fmla="*/ 500271 h 6858000"/>
              <a:gd name="connsiteX30" fmla="*/ 3847176 w 4270133"/>
              <a:gd name="connsiteY30" fmla="*/ 521721 h 6858000"/>
              <a:gd name="connsiteX31" fmla="*/ 3846516 w 4270133"/>
              <a:gd name="connsiteY31" fmla="*/ 524982 h 6858000"/>
              <a:gd name="connsiteX32" fmla="*/ 3845228 w 4270133"/>
              <a:gd name="connsiteY32" fmla="*/ 594002 h 6858000"/>
              <a:gd name="connsiteX33" fmla="*/ 3845504 w 4270133"/>
              <a:gd name="connsiteY33" fmla="*/ 595358 h 6858000"/>
              <a:gd name="connsiteX34" fmla="*/ 3845504 w 4270133"/>
              <a:gd name="connsiteY34" fmla="*/ 597171 h 6858000"/>
              <a:gd name="connsiteX35" fmla="*/ 3845504 w 4270133"/>
              <a:gd name="connsiteY35" fmla="*/ 611858 h 6858000"/>
              <a:gd name="connsiteX36" fmla="*/ 3845504 w 4270133"/>
              <a:gd name="connsiteY36" fmla="*/ 615325 h 6858000"/>
              <a:gd name="connsiteX37" fmla="*/ 3822082 w 4270133"/>
              <a:gd name="connsiteY37" fmla="*/ 639812 h 6858000"/>
              <a:gd name="connsiteX38" fmla="*/ 3585710 w 4270133"/>
              <a:gd name="connsiteY38" fmla="*/ 641481 h 6858000"/>
              <a:gd name="connsiteX39" fmla="*/ 3560059 w 4270133"/>
              <a:gd name="connsiteY39" fmla="*/ 615325 h 6858000"/>
              <a:gd name="connsiteX40" fmla="*/ 3560059 w 4270133"/>
              <a:gd name="connsiteY40" fmla="*/ 611858 h 6858000"/>
              <a:gd name="connsiteX41" fmla="*/ 3560059 w 4270133"/>
              <a:gd name="connsiteY41" fmla="*/ 609076 h 6858000"/>
              <a:gd name="connsiteX42" fmla="*/ 3560058 w 4270133"/>
              <a:gd name="connsiteY42" fmla="*/ 609076 h 6858000"/>
              <a:gd name="connsiteX43" fmla="*/ 3558488 w 4270133"/>
              <a:gd name="connsiteY43" fmla="*/ 524982 h 6858000"/>
              <a:gd name="connsiteX44" fmla="*/ 3557828 w 4270133"/>
              <a:gd name="connsiteY44" fmla="*/ 521721 h 6858000"/>
              <a:gd name="connsiteX45" fmla="*/ 3572075 w 4270133"/>
              <a:gd name="connsiteY45" fmla="*/ 500271 h 6858000"/>
              <a:gd name="connsiteX46" fmla="*/ 3579506 w 4270133"/>
              <a:gd name="connsiteY46" fmla="*/ 498774 h 6858000"/>
              <a:gd name="connsiteX47" fmla="*/ 3579482 w 4270133"/>
              <a:gd name="connsiteY47" fmla="*/ 498442 h 6858000"/>
              <a:gd name="connsiteX48" fmla="*/ 3606823 w 4270133"/>
              <a:gd name="connsiteY48" fmla="*/ 495886 h 6858000"/>
              <a:gd name="connsiteX49" fmla="*/ 3617314 w 4270133"/>
              <a:gd name="connsiteY49" fmla="*/ 495676 h 6858000"/>
              <a:gd name="connsiteX50" fmla="*/ 3617394 w 4270133"/>
              <a:gd name="connsiteY50" fmla="*/ 495660 h 6858000"/>
              <a:gd name="connsiteX51" fmla="*/ 3617460 w 4270133"/>
              <a:gd name="connsiteY51" fmla="*/ 495673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87691 w 4270133"/>
              <a:gd name="connsiteY24" fmla="*/ 495676 h 6858000"/>
              <a:gd name="connsiteX25" fmla="*/ 3798182 w 4270133"/>
              <a:gd name="connsiteY25" fmla="*/ 495886 h 6858000"/>
              <a:gd name="connsiteX26" fmla="*/ 3825523 w 4270133"/>
              <a:gd name="connsiteY26" fmla="*/ 498442 h 6858000"/>
              <a:gd name="connsiteX27" fmla="*/ 3825499 w 4270133"/>
              <a:gd name="connsiteY27" fmla="*/ 498774 h 6858000"/>
              <a:gd name="connsiteX28" fmla="*/ 3832930 w 4270133"/>
              <a:gd name="connsiteY28" fmla="*/ 500271 h 6858000"/>
              <a:gd name="connsiteX29" fmla="*/ 3847176 w 4270133"/>
              <a:gd name="connsiteY29" fmla="*/ 521721 h 6858000"/>
              <a:gd name="connsiteX30" fmla="*/ 3846516 w 4270133"/>
              <a:gd name="connsiteY30" fmla="*/ 524982 h 6858000"/>
              <a:gd name="connsiteX31" fmla="*/ 3845228 w 4270133"/>
              <a:gd name="connsiteY31" fmla="*/ 594002 h 6858000"/>
              <a:gd name="connsiteX32" fmla="*/ 3845504 w 4270133"/>
              <a:gd name="connsiteY32" fmla="*/ 595358 h 6858000"/>
              <a:gd name="connsiteX33" fmla="*/ 3845504 w 4270133"/>
              <a:gd name="connsiteY33" fmla="*/ 597171 h 6858000"/>
              <a:gd name="connsiteX34" fmla="*/ 3845504 w 4270133"/>
              <a:gd name="connsiteY34" fmla="*/ 611858 h 6858000"/>
              <a:gd name="connsiteX35" fmla="*/ 3845504 w 4270133"/>
              <a:gd name="connsiteY35" fmla="*/ 615325 h 6858000"/>
              <a:gd name="connsiteX36" fmla="*/ 3822082 w 4270133"/>
              <a:gd name="connsiteY36" fmla="*/ 639812 h 6858000"/>
              <a:gd name="connsiteX37" fmla="*/ 3585710 w 4270133"/>
              <a:gd name="connsiteY37" fmla="*/ 641481 h 6858000"/>
              <a:gd name="connsiteX38" fmla="*/ 3560059 w 4270133"/>
              <a:gd name="connsiteY38" fmla="*/ 615325 h 6858000"/>
              <a:gd name="connsiteX39" fmla="*/ 3560059 w 4270133"/>
              <a:gd name="connsiteY39" fmla="*/ 611858 h 6858000"/>
              <a:gd name="connsiteX40" fmla="*/ 3560059 w 4270133"/>
              <a:gd name="connsiteY40" fmla="*/ 609076 h 6858000"/>
              <a:gd name="connsiteX41" fmla="*/ 3560058 w 4270133"/>
              <a:gd name="connsiteY41" fmla="*/ 609076 h 6858000"/>
              <a:gd name="connsiteX42" fmla="*/ 3558488 w 4270133"/>
              <a:gd name="connsiteY42" fmla="*/ 524982 h 6858000"/>
              <a:gd name="connsiteX43" fmla="*/ 3557828 w 4270133"/>
              <a:gd name="connsiteY43" fmla="*/ 521721 h 6858000"/>
              <a:gd name="connsiteX44" fmla="*/ 3572075 w 4270133"/>
              <a:gd name="connsiteY44" fmla="*/ 500271 h 6858000"/>
              <a:gd name="connsiteX45" fmla="*/ 3579506 w 4270133"/>
              <a:gd name="connsiteY45" fmla="*/ 498774 h 6858000"/>
              <a:gd name="connsiteX46" fmla="*/ 3579482 w 4270133"/>
              <a:gd name="connsiteY46" fmla="*/ 498442 h 6858000"/>
              <a:gd name="connsiteX47" fmla="*/ 3606823 w 4270133"/>
              <a:gd name="connsiteY47" fmla="*/ 495886 h 6858000"/>
              <a:gd name="connsiteX48" fmla="*/ 3617314 w 4270133"/>
              <a:gd name="connsiteY48" fmla="*/ 495676 h 6858000"/>
              <a:gd name="connsiteX49" fmla="*/ 3617394 w 4270133"/>
              <a:gd name="connsiteY49" fmla="*/ 495660 h 6858000"/>
              <a:gd name="connsiteX50" fmla="*/ 3617460 w 4270133"/>
              <a:gd name="connsiteY50" fmla="*/ 495673 h 6858000"/>
              <a:gd name="connsiteX51" fmla="*/ 3618132 w 4270133"/>
              <a:gd name="connsiteY51" fmla="*/ 495659 h 6858000"/>
              <a:gd name="connsiteX52" fmla="*/ 3702503 w 4270133"/>
              <a:gd name="connsiteY52" fmla="*/ 349989 h 6858000"/>
              <a:gd name="connsiteX53" fmla="*/ 3490413 w 4270133"/>
              <a:gd name="connsiteY53" fmla="*/ 571943 h 6858000"/>
              <a:gd name="connsiteX54" fmla="*/ 3702503 w 4270133"/>
              <a:gd name="connsiteY54" fmla="*/ 793897 h 6858000"/>
              <a:gd name="connsiteX55" fmla="*/ 3914592 w 4270133"/>
              <a:gd name="connsiteY55" fmla="*/ 571943 h 6858000"/>
              <a:gd name="connsiteX56" fmla="*/ 3702503 w 4270133"/>
              <a:gd name="connsiteY56" fmla="*/ 349989 h 6858000"/>
              <a:gd name="connsiteX57" fmla="*/ 0 w 4270133"/>
              <a:gd name="connsiteY57" fmla="*/ 0 h 6858000"/>
              <a:gd name="connsiteX58" fmla="*/ 4270133 w 4270133"/>
              <a:gd name="connsiteY58" fmla="*/ 0 h 6858000"/>
              <a:gd name="connsiteX59" fmla="*/ 4270133 w 4270133"/>
              <a:gd name="connsiteY59" fmla="*/ 6858000 h 6858000"/>
              <a:gd name="connsiteX60" fmla="*/ 0 w 4270133"/>
              <a:gd name="connsiteY60" fmla="*/ 6858000 h 6858000"/>
              <a:gd name="connsiteX61" fmla="*/ 0 w 4270133"/>
              <a:gd name="connsiteY6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6516 w 4270133"/>
              <a:gd name="connsiteY29" fmla="*/ 524982 h 6858000"/>
              <a:gd name="connsiteX30" fmla="*/ 3845228 w 4270133"/>
              <a:gd name="connsiteY30" fmla="*/ 594002 h 6858000"/>
              <a:gd name="connsiteX31" fmla="*/ 3845504 w 4270133"/>
              <a:gd name="connsiteY31" fmla="*/ 595358 h 6858000"/>
              <a:gd name="connsiteX32" fmla="*/ 3845504 w 4270133"/>
              <a:gd name="connsiteY32" fmla="*/ 597171 h 6858000"/>
              <a:gd name="connsiteX33" fmla="*/ 3845504 w 4270133"/>
              <a:gd name="connsiteY33" fmla="*/ 611858 h 6858000"/>
              <a:gd name="connsiteX34" fmla="*/ 3845504 w 4270133"/>
              <a:gd name="connsiteY34" fmla="*/ 615325 h 6858000"/>
              <a:gd name="connsiteX35" fmla="*/ 3822082 w 4270133"/>
              <a:gd name="connsiteY35" fmla="*/ 639812 h 6858000"/>
              <a:gd name="connsiteX36" fmla="*/ 3585710 w 4270133"/>
              <a:gd name="connsiteY36" fmla="*/ 641481 h 6858000"/>
              <a:gd name="connsiteX37" fmla="*/ 3560059 w 4270133"/>
              <a:gd name="connsiteY37" fmla="*/ 615325 h 6858000"/>
              <a:gd name="connsiteX38" fmla="*/ 3560059 w 4270133"/>
              <a:gd name="connsiteY38" fmla="*/ 611858 h 6858000"/>
              <a:gd name="connsiteX39" fmla="*/ 3560059 w 4270133"/>
              <a:gd name="connsiteY39" fmla="*/ 609076 h 6858000"/>
              <a:gd name="connsiteX40" fmla="*/ 3560058 w 4270133"/>
              <a:gd name="connsiteY40" fmla="*/ 609076 h 6858000"/>
              <a:gd name="connsiteX41" fmla="*/ 3558488 w 4270133"/>
              <a:gd name="connsiteY41" fmla="*/ 524982 h 6858000"/>
              <a:gd name="connsiteX42" fmla="*/ 3557828 w 4270133"/>
              <a:gd name="connsiteY42" fmla="*/ 521721 h 6858000"/>
              <a:gd name="connsiteX43" fmla="*/ 3572075 w 4270133"/>
              <a:gd name="connsiteY43" fmla="*/ 500271 h 6858000"/>
              <a:gd name="connsiteX44" fmla="*/ 3579506 w 4270133"/>
              <a:gd name="connsiteY44" fmla="*/ 498774 h 6858000"/>
              <a:gd name="connsiteX45" fmla="*/ 3579482 w 4270133"/>
              <a:gd name="connsiteY45" fmla="*/ 498442 h 6858000"/>
              <a:gd name="connsiteX46" fmla="*/ 3606823 w 4270133"/>
              <a:gd name="connsiteY46" fmla="*/ 495886 h 6858000"/>
              <a:gd name="connsiteX47" fmla="*/ 3617314 w 4270133"/>
              <a:gd name="connsiteY47" fmla="*/ 495676 h 6858000"/>
              <a:gd name="connsiteX48" fmla="*/ 3617394 w 4270133"/>
              <a:gd name="connsiteY48" fmla="*/ 495660 h 6858000"/>
              <a:gd name="connsiteX49" fmla="*/ 3617460 w 4270133"/>
              <a:gd name="connsiteY49" fmla="*/ 495673 h 6858000"/>
              <a:gd name="connsiteX50" fmla="*/ 3618132 w 4270133"/>
              <a:gd name="connsiteY50" fmla="*/ 495659 h 6858000"/>
              <a:gd name="connsiteX51" fmla="*/ 3702503 w 4270133"/>
              <a:gd name="connsiteY51" fmla="*/ 349989 h 6858000"/>
              <a:gd name="connsiteX52" fmla="*/ 3490413 w 4270133"/>
              <a:gd name="connsiteY52" fmla="*/ 571943 h 6858000"/>
              <a:gd name="connsiteX53" fmla="*/ 3702503 w 4270133"/>
              <a:gd name="connsiteY53" fmla="*/ 793897 h 6858000"/>
              <a:gd name="connsiteX54" fmla="*/ 3914592 w 4270133"/>
              <a:gd name="connsiteY54" fmla="*/ 571943 h 6858000"/>
              <a:gd name="connsiteX55" fmla="*/ 3702503 w 4270133"/>
              <a:gd name="connsiteY55" fmla="*/ 349989 h 6858000"/>
              <a:gd name="connsiteX56" fmla="*/ 0 w 4270133"/>
              <a:gd name="connsiteY56" fmla="*/ 0 h 6858000"/>
              <a:gd name="connsiteX57" fmla="*/ 4270133 w 4270133"/>
              <a:gd name="connsiteY57" fmla="*/ 0 h 6858000"/>
              <a:gd name="connsiteX58" fmla="*/ 4270133 w 4270133"/>
              <a:gd name="connsiteY58" fmla="*/ 6858000 h 6858000"/>
              <a:gd name="connsiteX59" fmla="*/ 0 w 4270133"/>
              <a:gd name="connsiteY59" fmla="*/ 6858000 h 6858000"/>
              <a:gd name="connsiteX60" fmla="*/ 0 w 4270133"/>
              <a:gd name="connsiteY6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32930 w 4270133"/>
              <a:gd name="connsiteY27" fmla="*/ 500271 h 6858000"/>
              <a:gd name="connsiteX28" fmla="*/ 3847176 w 4270133"/>
              <a:gd name="connsiteY28" fmla="*/ 521721 h 6858000"/>
              <a:gd name="connsiteX29" fmla="*/ 3845228 w 4270133"/>
              <a:gd name="connsiteY29" fmla="*/ 594002 h 6858000"/>
              <a:gd name="connsiteX30" fmla="*/ 3845504 w 4270133"/>
              <a:gd name="connsiteY30" fmla="*/ 595358 h 6858000"/>
              <a:gd name="connsiteX31" fmla="*/ 3845504 w 4270133"/>
              <a:gd name="connsiteY31" fmla="*/ 597171 h 6858000"/>
              <a:gd name="connsiteX32" fmla="*/ 3845504 w 4270133"/>
              <a:gd name="connsiteY32" fmla="*/ 611858 h 6858000"/>
              <a:gd name="connsiteX33" fmla="*/ 3845504 w 4270133"/>
              <a:gd name="connsiteY33" fmla="*/ 615325 h 6858000"/>
              <a:gd name="connsiteX34" fmla="*/ 3822082 w 4270133"/>
              <a:gd name="connsiteY34" fmla="*/ 639812 h 6858000"/>
              <a:gd name="connsiteX35" fmla="*/ 3585710 w 4270133"/>
              <a:gd name="connsiteY35" fmla="*/ 641481 h 6858000"/>
              <a:gd name="connsiteX36" fmla="*/ 3560059 w 4270133"/>
              <a:gd name="connsiteY36" fmla="*/ 615325 h 6858000"/>
              <a:gd name="connsiteX37" fmla="*/ 3560059 w 4270133"/>
              <a:gd name="connsiteY37" fmla="*/ 611858 h 6858000"/>
              <a:gd name="connsiteX38" fmla="*/ 3560059 w 4270133"/>
              <a:gd name="connsiteY38" fmla="*/ 609076 h 6858000"/>
              <a:gd name="connsiteX39" fmla="*/ 3560058 w 4270133"/>
              <a:gd name="connsiteY39" fmla="*/ 609076 h 6858000"/>
              <a:gd name="connsiteX40" fmla="*/ 3558488 w 4270133"/>
              <a:gd name="connsiteY40" fmla="*/ 524982 h 6858000"/>
              <a:gd name="connsiteX41" fmla="*/ 3557828 w 4270133"/>
              <a:gd name="connsiteY41" fmla="*/ 521721 h 6858000"/>
              <a:gd name="connsiteX42" fmla="*/ 3572075 w 4270133"/>
              <a:gd name="connsiteY42" fmla="*/ 500271 h 6858000"/>
              <a:gd name="connsiteX43" fmla="*/ 3579506 w 4270133"/>
              <a:gd name="connsiteY43" fmla="*/ 498774 h 6858000"/>
              <a:gd name="connsiteX44" fmla="*/ 3579482 w 4270133"/>
              <a:gd name="connsiteY44" fmla="*/ 498442 h 6858000"/>
              <a:gd name="connsiteX45" fmla="*/ 3606823 w 4270133"/>
              <a:gd name="connsiteY45" fmla="*/ 495886 h 6858000"/>
              <a:gd name="connsiteX46" fmla="*/ 3617314 w 4270133"/>
              <a:gd name="connsiteY46" fmla="*/ 495676 h 6858000"/>
              <a:gd name="connsiteX47" fmla="*/ 3617394 w 4270133"/>
              <a:gd name="connsiteY47" fmla="*/ 495660 h 6858000"/>
              <a:gd name="connsiteX48" fmla="*/ 3617460 w 4270133"/>
              <a:gd name="connsiteY48" fmla="*/ 495673 h 6858000"/>
              <a:gd name="connsiteX49" fmla="*/ 3618132 w 4270133"/>
              <a:gd name="connsiteY49" fmla="*/ 495659 h 6858000"/>
              <a:gd name="connsiteX50" fmla="*/ 3702503 w 4270133"/>
              <a:gd name="connsiteY50" fmla="*/ 349989 h 6858000"/>
              <a:gd name="connsiteX51" fmla="*/ 3490413 w 4270133"/>
              <a:gd name="connsiteY51" fmla="*/ 571943 h 6858000"/>
              <a:gd name="connsiteX52" fmla="*/ 3702503 w 4270133"/>
              <a:gd name="connsiteY52" fmla="*/ 793897 h 6858000"/>
              <a:gd name="connsiteX53" fmla="*/ 3914592 w 4270133"/>
              <a:gd name="connsiteY53" fmla="*/ 571943 h 6858000"/>
              <a:gd name="connsiteX54" fmla="*/ 3702503 w 4270133"/>
              <a:gd name="connsiteY54" fmla="*/ 349989 h 6858000"/>
              <a:gd name="connsiteX55" fmla="*/ 0 w 4270133"/>
              <a:gd name="connsiteY55" fmla="*/ 0 h 6858000"/>
              <a:gd name="connsiteX56" fmla="*/ 4270133 w 4270133"/>
              <a:gd name="connsiteY56" fmla="*/ 0 h 6858000"/>
              <a:gd name="connsiteX57" fmla="*/ 4270133 w 4270133"/>
              <a:gd name="connsiteY57" fmla="*/ 6858000 h 6858000"/>
              <a:gd name="connsiteX58" fmla="*/ 0 w 4270133"/>
              <a:gd name="connsiteY58" fmla="*/ 6858000 h 6858000"/>
              <a:gd name="connsiteX59" fmla="*/ 0 w 4270133"/>
              <a:gd name="connsiteY5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25499 w 4270133"/>
              <a:gd name="connsiteY26" fmla="*/ 498774 h 6858000"/>
              <a:gd name="connsiteX27" fmla="*/ 3847176 w 4270133"/>
              <a:gd name="connsiteY27" fmla="*/ 521721 h 6858000"/>
              <a:gd name="connsiteX28" fmla="*/ 3845228 w 4270133"/>
              <a:gd name="connsiteY28" fmla="*/ 594002 h 6858000"/>
              <a:gd name="connsiteX29" fmla="*/ 3845504 w 4270133"/>
              <a:gd name="connsiteY29" fmla="*/ 595358 h 6858000"/>
              <a:gd name="connsiteX30" fmla="*/ 3845504 w 4270133"/>
              <a:gd name="connsiteY30" fmla="*/ 597171 h 6858000"/>
              <a:gd name="connsiteX31" fmla="*/ 3845504 w 4270133"/>
              <a:gd name="connsiteY31" fmla="*/ 611858 h 6858000"/>
              <a:gd name="connsiteX32" fmla="*/ 3845504 w 4270133"/>
              <a:gd name="connsiteY32" fmla="*/ 615325 h 6858000"/>
              <a:gd name="connsiteX33" fmla="*/ 3822082 w 4270133"/>
              <a:gd name="connsiteY33" fmla="*/ 639812 h 6858000"/>
              <a:gd name="connsiteX34" fmla="*/ 3585710 w 4270133"/>
              <a:gd name="connsiteY34" fmla="*/ 641481 h 6858000"/>
              <a:gd name="connsiteX35" fmla="*/ 3560059 w 4270133"/>
              <a:gd name="connsiteY35" fmla="*/ 615325 h 6858000"/>
              <a:gd name="connsiteX36" fmla="*/ 3560059 w 4270133"/>
              <a:gd name="connsiteY36" fmla="*/ 611858 h 6858000"/>
              <a:gd name="connsiteX37" fmla="*/ 3560059 w 4270133"/>
              <a:gd name="connsiteY37" fmla="*/ 609076 h 6858000"/>
              <a:gd name="connsiteX38" fmla="*/ 3560058 w 4270133"/>
              <a:gd name="connsiteY38" fmla="*/ 609076 h 6858000"/>
              <a:gd name="connsiteX39" fmla="*/ 3558488 w 4270133"/>
              <a:gd name="connsiteY39" fmla="*/ 524982 h 6858000"/>
              <a:gd name="connsiteX40" fmla="*/ 3557828 w 4270133"/>
              <a:gd name="connsiteY40" fmla="*/ 521721 h 6858000"/>
              <a:gd name="connsiteX41" fmla="*/ 3572075 w 4270133"/>
              <a:gd name="connsiteY41" fmla="*/ 500271 h 6858000"/>
              <a:gd name="connsiteX42" fmla="*/ 3579506 w 4270133"/>
              <a:gd name="connsiteY42" fmla="*/ 498774 h 6858000"/>
              <a:gd name="connsiteX43" fmla="*/ 3579482 w 4270133"/>
              <a:gd name="connsiteY43" fmla="*/ 498442 h 6858000"/>
              <a:gd name="connsiteX44" fmla="*/ 3606823 w 4270133"/>
              <a:gd name="connsiteY44" fmla="*/ 495886 h 6858000"/>
              <a:gd name="connsiteX45" fmla="*/ 3617314 w 4270133"/>
              <a:gd name="connsiteY45" fmla="*/ 495676 h 6858000"/>
              <a:gd name="connsiteX46" fmla="*/ 3617394 w 4270133"/>
              <a:gd name="connsiteY46" fmla="*/ 495660 h 6858000"/>
              <a:gd name="connsiteX47" fmla="*/ 3617460 w 4270133"/>
              <a:gd name="connsiteY47" fmla="*/ 495673 h 6858000"/>
              <a:gd name="connsiteX48" fmla="*/ 3618132 w 4270133"/>
              <a:gd name="connsiteY48" fmla="*/ 495659 h 6858000"/>
              <a:gd name="connsiteX49" fmla="*/ 3702503 w 4270133"/>
              <a:gd name="connsiteY49" fmla="*/ 349989 h 6858000"/>
              <a:gd name="connsiteX50" fmla="*/ 3490413 w 4270133"/>
              <a:gd name="connsiteY50" fmla="*/ 571943 h 6858000"/>
              <a:gd name="connsiteX51" fmla="*/ 3702503 w 4270133"/>
              <a:gd name="connsiteY51" fmla="*/ 793897 h 6858000"/>
              <a:gd name="connsiteX52" fmla="*/ 3914592 w 4270133"/>
              <a:gd name="connsiteY52" fmla="*/ 571943 h 6858000"/>
              <a:gd name="connsiteX53" fmla="*/ 3702503 w 4270133"/>
              <a:gd name="connsiteY53" fmla="*/ 349989 h 6858000"/>
              <a:gd name="connsiteX54" fmla="*/ 0 w 4270133"/>
              <a:gd name="connsiteY54" fmla="*/ 0 h 6858000"/>
              <a:gd name="connsiteX55" fmla="*/ 4270133 w 4270133"/>
              <a:gd name="connsiteY55" fmla="*/ 0 h 6858000"/>
              <a:gd name="connsiteX56" fmla="*/ 4270133 w 4270133"/>
              <a:gd name="connsiteY56" fmla="*/ 6858000 h 6858000"/>
              <a:gd name="connsiteX57" fmla="*/ 0 w 4270133"/>
              <a:gd name="connsiteY57" fmla="*/ 6858000 h 6858000"/>
              <a:gd name="connsiteX58" fmla="*/ 0 w 4270133"/>
              <a:gd name="connsiteY5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7176 w 4270133"/>
              <a:gd name="connsiteY26" fmla="*/ 521721 h 6858000"/>
              <a:gd name="connsiteX27" fmla="*/ 3845228 w 4270133"/>
              <a:gd name="connsiteY27" fmla="*/ 594002 h 6858000"/>
              <a:gd name="connsiteX28" fmla="*/ 3845504 w 4270133"/>
              <a:gd name="connsiteY28" fmla="*/ 595358 h 6858000"/>
              <a:gd name="connsiteX29" fmla="*/ 3845504 w 4270133"/>
              <a:gd name="connsiteY29" fmla="*/ 597171 h 6858000"/>
              <a:gd name="connsiteX30" fmla="*/ 3845504 w 4270133"/>
              <a:gd name="connsiteY30" fmla="*/ 611858 h 6858000"/>
              <a:gd name="connsiteX31" fmla="*/ 3845504 w 4270133"/>
              <a:gd name="connsiteY31" fmla="*/ 615325 h 6858000"/>
              <a:gd name="connsiteX32" fmla="*/ 3822082 w 4270133"/>
              <a:gd name="connsiteY32" fmla="*/ 639812 h 6858000"/>
              <a:gd name="connsiteX33" fmla="*/ 3585710 w 4270133"/>
              <a:gd name="connsiteY33" fmla="*/ 641481 h 6858000"/>
              <a:gd name="connsiteX34" fmla="*/ 3560059 w 4270133"/>
              <a:gd name="connsiteY34" fmla="*/ 615325 h 6858000"/>
              <a:gd name="connsiteX35" fmla="*/ 3560059 w 4270133"/>
              <a:gd name="connsiteY35" fmla="*/ 611858 h 6858000"/>
              <a:gd name="connsiteX36" fmla="*/ 3560059 w 4270133"/>
              <a:gd name="connsiteY36" fmla="*/ 609076 h 6858000"/>
              <a:gd name="connsiteX37" fmla="*/ 3560058 w 4270133"/>
              <a:gd name="connsiteY37" fmla="*/ 609076 h 6858000"/>
              <a:gd name="connsiteX38" fmla="*/ 3558488 w 4270133"/>
              <a:gd name="connsiteY38" fmla="*/ 524982 h 6858000"/>
              <a:gd name="connsiteX39" fmla="*/ 3557828 w 4270133"/>
              <a:gd name="connsiteY39" fmla="*/ 521721 h 6858000"/>
              <a:gd name="connsiteX40" fmla="*/ 3572075 w 4270133"/>
              <a:gd name="connsiteY40" fmla="*/ 500271 h 6858000"/>
              <a:gd name="connsiteX41" fmla="*/ 3579506 w 4270133"/>
              <a:gd name="connsiteY41" fmla="*/ 498774 h 6858000"/>
              <a:gd name="connsiteX42" fmla="*/ 3579482 w 4270133"/>
              <a:gd name="connsiteY42" fmla="*/ 498442 h 6858000"/>
              <a:gd name="connsiteX43" fmla="*/ 3606823 w 4270133"/>
              <a:gd name="connsiteY43" fmla="*/ 495886 h 6858000"/>
              <a:gd name="connsiteX44" fmla="*/ 3617314 w 4270133"/>
              <a:gd name="connsiteY44" fmla="*/ 495676 h 6858000"/>
              <a:gd name="connsiteX45" fmla="*/ 3617394 w 4270133"/>
              <a:gd name="connsiteY45" fmla="*/ 495660 h 6858000"/>
              <a:gd name="connsiteX46" fmla="*/ 3617460 w 4270133"/>
              <a:gd name="connsiteY46" fmla="*/ 495673 h 6858000"/>
              <a:gd name="connsiteX47" fmla="*/ 3618132 w 4270133"/>
              <a:gd name="connsiteY47" fmla="*/ 495659 h 6858000"/>
              <a:gd name="connsiteX48" fmla="*/ 3702503 w 4270133"/>
              <a:gd name="connsiteY48" fmla="*/ 349989 h 6858000"/>
              <a:gd name="connsiteX49" fmla="*/ 3490413 w 4270133"/>
              <a:gd name="connsiteY49" fmla="*/ 571943 h 6858000"/>
              <a:gd name="connsiteX50" fmla="*/ 3702503 w 4270133"/>
              <a:gd name="connsiteY50" fmla="*/ 793897 h 6858000"/>
              <a:gd name="connsiteX51" fmla="*/ 3914592 w 4270133"/>
              <a:gd name="connsiteY51" fmla="*/ 571943 h 6858000"/>
              <a:gd name="connsiteX52" fmla="*/ 3702503 w 4270133"/>
              <a:gd name="connsiteY52" fmla="*/ 349989 h 6858000"/>
              <a:gd name="connsiteX53" fmla="*/ 0 w 4270133"/>
              <a:gd name="connsiteY53" fmla="*/ 0 h 6858000"/>
              <a:gd name="connsiteX54" fmla="*/ 4270133 w 4270133"/>
              <a:gd name="connsiteY54" fmla="*/ 0 h 6858000"/>
              <a:gd name="connsiteX55" fmla="*/ 4270133 w 4270133"/>
              <a:gd name="connsiteY55" fmla="*/ 6858000 h 6858000"/>
              <a:gd name="connsiteX56" fmla="*/ 0 w 4270133"/>
              <a:gd name="connsiteY56" fmla="*/ 6858000 h 6858000"/>
              <a:gd name="connsiteX57" fmla="*/ 0 w 4270133"/>
              <a:gd name="connsiteY5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798182 w 4270133"/>
              <a:gd name="connsiteY24" fmla="*/ 495886 h 6858000"/>
              <a:gd name="connsiteX25" fmla="*/ 3825523 w 4270133"/>
              <a:gd name="connsiteY25" fmla="*/ 498442 h 6858000"/>
              <a:gd name="connsiteX26" fmla="*/ 3845228 w 4270133"/>
              <a:gd name="connsiteY26" fmla="*/ 594002 h 6858000"/>
              <a:gd name="connsiteX27" fmla="*/ 3845504 w 4270133"/>
              <a:gd name="connsiteY27" fmla="*/ 595358 h 6858000"/>
              <a:gd name="connsiteX28" fmla="*/ 3845504 w 4270133"/>
              <a:gd name="connsiteY28" fmla="*/ 597171 h 6858000"/>
              <a:gd name="connsiteX29" fmla="*/ 3845504 w 4270133"/>
              <a:gd name="connsiteY29" fmla="*/ 611858 h 6858000"/>
              <a:gd name="connsiteX30" fmla="*/ 3845504 w 4270133"/>
              <a:gd name="connsiteY30" fmla="*/ 615325 h 6858000"/>
              <a:gd name="connsiteX31" fmla="*/ 3822082 w 4270133"/>
              <a:gd name="connsiteY31" fmla="*/ 639812 h 6858000"/>
              <a:gd name="connsiteX32" fmla="*/ 3585710 w 4270133"/>
              <a:gd name="connsiteY32" fmla="*/ 641481 h 6858000"/>
              <a:gd name="connsiteX33" fmla="*/ 3560059 w 4270133"/>
              <a:gd name="connsiteY33" fmla="*/ 615325 h 6858000"/>
              <a:gd name="connsiteX34" fmla="*/ 3560059 w 4270133"/>
              <a:gd name="connsiteY34" fmla="*/ 611858 h 6858000"/>
              <a:gd name="connsiteX35" fmla="*/ 3560059 w 4270133"/>
              <a:gd name="connsiteY35" fmla="*/ 609076 h 6858000"/>
              <a:gd name="connsiteX36" fmla="*/ 3560058 w 4270133"/>
              <a:gd name="connsiteY36" fmla="*/ 609076 h 6858000"/>
              <a:gd name="connsiteX37" fmla="*/ 3558488 w 4270133"/>
              <a:gd name="connsiteY37" fmla="*/ 524982 h 6858000"/>
              <a:gd name="connsiteX38" fmla="*/ 3557828 w 4270133"/>
              <a:gd name="connsiteY38" fmla="*/ 521721 h 6858000"/>
              <a:gd name="connsiteX39" fmla="*/ 3572075 w 4270133"/>
              <a:gd name="connsiteY39" fmla="*/ 500271 h 6858000"/>
              <a:gd name="connsiteX40" fmla="*/ 3579506 w 4270133"/>
              <a:gd name="connsiteY40" fmla="*/ 498774 h 6858000"/>
              <a:gd name="connsiteX41" fmla="*/ 3579482 w 4270133"/>
              <a:gd name="connsiteY41" fmla="*/ 498442 h 6858000"/>
              <a:gd name="connsiteX42" fmla="*/ 3606823 w 4270133"/>
              <a:gd name="connsiteY42" fmla="*/ 495886 h 6858000"/>
              <a:gd name="connsiteX43" fmla="*/ 3617314 w 4270133"/>
              <a:gd name="connsiteY43" fmla="*/ 495676 h 6858000"/>
              <a:gd name="connsiteX44" fmla="*/ 3617394 w 4270133"/>
              <a:gd name="connsiteY44" fmla="*/ 495660 h 6858000"/>
              <a:gd name="connsiteX45" fmla="*/ 3617460 w 4270133"/>
              <a:gd name="connsiteY45" fmla="*/ 495673 h 6858000"/>
              <a:gd name="connsiteX46" fmla="*/ 3618132 w 4270133"/>
              <a:gd name="connsiteY46" fmla="*/ 495659 h 6858000"/>
              <a:gd name="connsiteX47" fmla="*/ 3702503 w 4270133"/>
              <a:gd name="connsiteY47" fmla="*/ 349989 h 6858000"/>
              <a:gd name="connsiteX48" fmla="*/ 3490413 w 4270133"/>
              <a:gd name="connsiteY48" fmla="*/ 571943 h 6858000"/>
              <a:gd name="connsiteX49" fmla="*/ 3702503 w 4270133"/>
              <a:gd name="connsiteY49" fmla="*/ 793897 h 6858000"/>
              <a:gd name="connsiteX50" fmla="*/ 3914592 w 4270133"/>
              <a:gd name="connsiteY50" fmla="*/ 571943 h 6858000"/>
              <a:gd name="connsiteX51" fmla="*/ 3702503 w 4270133"/>
              <a:gd name="connsiteY51" fmla="*/ 349989 h 6858000"/>
              <a:gd name="connsiteX52" fmla="*/ 0 w 4270133"/>
              <a:gd name="connsiteY52" fmla="*/ 0 h 6858000"/>
              <a:gd name="connsiteX53" fmla="*/ 4270133 w 4270133"/>
              <a:gd name="connsiteY53" fmla="*/ 0 h 6858000"/>
              <a:gd name="connsiteX54" fmla="*/ 4270133 w 4270133"/>
              <a:gd name="connsiteY54" fmla="*/ 6858000 h 6858000"/>
              <a:gd name="connsiteX55" fmla="*/ 0 w 4270133"/>
              <a:gd name="connsiteY55" fmla="*/ 6858000 h 6858000"/>
              <a:gd name="connsiteX56" fmla="*/ 0 w 4270133"/>
              <a:gd name="connsiteY5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25523 w 4270133"/>
              <a:gd name="connsiteY24" fmla="*/ 498442 h 6858000"/>
              <a:gd name="connsiteX25" fmla="*/ 3845228 w 4270133"/>
              <a:gd name="connsiteY25" fmla="*/ 594002 h 6858000"/>
              <a:gd name="connsiteX26" fmla="*/ 3845504 w 4270133"/>
              <a:gd name="connsiteY26" fmla="*/ 595358 h 6858000"/>
              <a:gd name="connsiteX27" fmla="*/ 3845504 w 4270133"/>
              <a:gd name="connsiteY27" fmla="*/ 597171 h 6858000"/>
              <a:gd name="connsiteX28" fmla="*/ 3845504 w 4270133"/>
              <a:gd name="connsiteY28" fmla="*/ 611858 h 6858000"/>
              <a:gd name="connsiteX29" fmla="*/ 3845504 w 4270133"/>
              <a:gd name="connsiteY29" fmla="*/ 615325 h 6858000"/>
              <a:gd name="connsiteX30" fmla="*/ 3822082 w 4270133"/>
              <a:gd name="connsiteY30" fmla="*/ 639812 h 6858000"/>
              <a:gd name="connsiteX31" fmla="*/ 3585710 w 4270133"/>
              <a:gd name="connsiteY31" fmla="*/ 641481 h 6858000"/>
              <a:gd name="connsiteX32" fmla="*/ 3560059 w 4270133"/>
              <a:gd name="connsiteY32" fmla="*/ 615325 h 6858000"/>
              <a:gd name="connsiteX33" fmla="*/ 3560059 w 4270133"/>
              <a:gd name="connsiteY33" fmla="*/ 611858 h 6858000"/>
              <a:gd name="connsiteX34" fmla="*/ 3560059 w 4270133"/>
              <a:gd name="connsiteY34" fmla="*/ 609076 h 6858000"/>
              <a:gd name="connsiteX35" fmla="*/ 3560058 w 4270133"/>
              <a:gd name="connsiteY35" fmla="*/ 609076 h 6858000"/>
              <a:gd name="connsiteX36" fmla="*/ 3558488 w 4270133"/>
              <a:gd name="connsiteY36" fmla="*/ 524982 h 6858000"/>
              <a:gd name="connsiteX37" fmla="*/ 3557828 w 4270133"/>
              <a:gd name="connsiteY37" fmla="*/ 521721 h 6858000"/>
              <a:gd name="connsiteX38" fmla="*/ 3572075 w 4270133"/>
              <a:gd name="connsiteY38" fmla="*/ 500271 h 6858000"/>
              <a:gd name="connsiteX39" fmla="*/ 3579506 w 4270133"/>
              <a:gd name="connsiteY39" fmla="*/ 498774 h 6858000"/>
              <a:gd name="connsiteX40" fmla="*/ 3579482 w 4270133"/>
              <a:gd name="connsiteY40" fmla="*/ 498442 h 6858000"/>
              <a:gd name="connsiteX41" fmla="*/ 3606823 w 4270133"/>
              <a:gd name="connsiteY41" fmla="*/ 495886 h 6858000"/>
              <a:gd name="connsiteX42" fmla="*/ 3617314 w 4270133"/>
              <a:gd name="connsiteY42" fmla="*/ 495676 h 6858000"/>
              <a:gd name="connsiteX43" fmla="*/ 3617394 w 4270133"/>
              <a:gd name="connsiteY43" fmla="*/ 495660 h 6858000"/>
              <a:gd name="connsiteX44" fmla="*/ 3617460 w 4270133"/>
              <a:gd name="connsiteY44" fmla="*/ 495673 h 6858000"/>
              <a:gd name="connsiteX45" fmla="*/ 3618132 w 4270133"/>
              <a:gd name="connsiteY45" fmla="*/ 495659 h 6858000"/>
              <a:gd name="connsiteX46" fmla="*/ 3702503 w 4270133"/>
              <a:gd name="connsiteY46" fmla="*/ 349989 h 6858000"/>
              <a:gd name="connsiteX47" fmla="*/ 3490413 w 4270133"/>
              <a:gd name="connsiteY47" fmla="*/ 571943 h 6858000"/>
              <a:gd name="connsiteX48" fmla="*/ 3702503 w 4270133"/>
              <a:gd name="connsiteY48" fmla="*/ 793897 h 6858000"/>
              <a:gd name="connsiteX49" fmla="*/ 3914592 w 4270133"/>
              <a:gd name="connsiteY49" fmla="*/ 571943 h 6858000"/>
              <a:gd name="connsiteX50" fmla="*/ 3702503 w 4270133"/>
              <a:gd name="connsiteY50" fmla="*/ 349989 h 6858000"/>
              <a:gd name="connsiteX51" fmla="*/ 0 w 4270133"/>
              <a:gd name="connsiteY51" fmla="*/ 0 h 6858000"/>
              <a:gd name="connsiteX52" fmla="*/ 4270133 w 4270133"/>
              <a:gd name="connsiteY52" fmla="*/ 0 h 6858000"/>
              <a:gd name="connsiteX53" fmla="*/ 4270133 w 4270133"/>
              <a:gd name="connsiteY53" fmla="*/ 6858000 h 6858000"/>
              <a:gd name="connsiteX54" fmla="*/ 0 w 4270133"/>
              <a:gd name="connsiteY54" fmla="*/ 6858000 h 6858000"/>
              <a:gd name="connsiteX55" fmla="*/ 0 w 4270133"/>
              <a:gd name="connsiteY5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787611 w 4270133"/>
              <a:gd name="connsiteY23" fmla="*/ 495660 h 6858000"/>
              <a:gd name="connsiteX24" fmla="*/ 3845228 w 4270133"/>
              <a:gd name="connsiteY24" fmla="*/ 594002 h 6858000"/>
              <a:gd name="connsiteX25" fmla="*/ 3845504 w 4270133"/>
              <a:gd name="connsiteY25" fmla="*/ 595358 h 6858000"/>
              <a:gd name="connsiteX26" fmla="*/ 3845504 w 4270133"/>
              <a:gd name="connsiteY26" fmla="*/ 597171 h 6858000"/>
              <a:gd name="connsiteX27" fmla="*/ 3845504 w 4270133"/>
              <a:gd name="connsiteY27" fmla="*/ 611858 h 6858000"/>
              <a:gd name="connsiteX28" fmla="*/ 3845504 w 4270133"/>
              <a:gd name="connsiteY28" fmla="*/ 615325 h 6858000"/>
              <a:gd name="connsiteX29" fmla="*/ 3822082 w 4270133"/>
              <a:gd name="connsiteY29" fmla="*/ 639812 h 6858000"/>
              <a:gd name="connsiteX30" fmla="*/ 3585710 w 4270133"/>
              <a:gd name="connsiteY30" fmla="*/ 641481 h 6858000"/>
              <a:gd name="connsiteX31" fmla="*/ 3560059 w 4270133"/>
              <a:gd name="connsiteY31" fmla="*/ 615325 h 6858000"/>
              <a:gd name="connsiteX32" fmla="*/ 3560059 w 4270133"/>
              <a:gd name="connsiteY32" fmla="*/ 611858 h 6858000"/>
              <a:gd name="connsiteX33" fmla="*/ 3560059 w 4270133"/>
              <a:gd name="connsiteY33" fmla="*/ 609076 h 6858000"/>
              <a:gd name="connsiteX34" fmla="*/ 3560058 w 4270133"/>
              <a:gd name="connsiteY34" fmla="*/ 609076 h 6858000"/>
              <a:gd name="connsiteX35" fmla="*/ 3558488 w 4270133"/>
              <a:gd name="connsiteY35" fmla="*/ 524982 h 6858000"/>
              <a:gd name="connsiteX36" fmla="*/ 3557828 w 4270133"/>
              <a:gd name="connsiteY36" fmla="*/ 521721 h 6858000"/>
              <a:gd name="connsiteX37" fmla="*/ 3572075 w 4270133"/>
              <a:gd name="connsiteY37" fmla="*/ 500271 h 6858000"/>
              <a:gd name="connsiteX38" fmla="*/ 3579506 w 4270133"/>
              <a:gd name="connsiteY38" fmla="*/ 498774 h 6858000"/>
              <a:gd name="connsiteX39" fmla="*/ 3579482 w 4270133"/>
              <a:gd name="connsiteY39" fmla="*/ 498442 h 6858000"/>
              <a:gd name="connsiteX40" fmla="*/ 3606823 w 4270133"/>
              <a:gd name="connsiteY40" fmla="*/ 495886 h 6858000"/>
              <a:gd name="connsiteX41" fmla="*/ 3617314 w 4270133"/>
              <a:gd name="connsiteY41" fmla="*/ 495676 h 6858000"/>
              <a:gd name="connsiteX42" fmla="*/ 3617394 w 4270133"/>
              <a:gd name="connsiteY42" fmla="*/ 495660 h 6858000"/>
              <a:gd name="connsiteX43" fmla="*/ 3617460 w 4270133"/>
              <a:gd name="connsiteY43" fmla="*/ 495673 h 6858000"/>
              <a:gd name="connsiteX44" fmla="*/ 3618132 w 4270133"/>
              <a:gd name="connsiteY44" fmla="*/ 495659 h 6858000"/>
              <a:gd name="connsiteX45" fmla="*/ 3702503 w 4270133"/>
              <a:gd name="connsiteY45" fmla="*/ 349989 h 6858000"/>
              <a:gd name="connsiteX46" fmla="*/ 3490413 w 4270133"/>
              <a:gd name="connsiteY46" fmla="*/ 571943 h 6858000"/>
              <a:gd name="connsiteX47" fmla="*/ 3702503 w 4270133"/>
              <a:gd name="connsiteY47" fmla="*/ 793897 h 6858000"/>
              <a:gd name="connsiteX48" fmla="*/ 3914592 w 4270133"/>
              <a:gd name="connsiteY48" fmla="*/ 571943 h 6858000"/>
              <a:gd name="connsiteX49" fmla="*/ 3702503 w 4270133"/>
              <a:gd name="connsiteY49" fmla="*/ 349989 h 6858000"/>
              <a:gd name="connsiteX50" fmla="*/ 0 w 4270133"/>
              <a:gd name="connsiteY50" fmla="*/ 0 h 6858000"/>
              <a:gd name="connsiteX51" fmla="*/ 4270133 w 4270133"/>
              <a:gd name="connsiteY51" fmla="*/ 0 h 6858000"/>
              <a:gd name="connsiteX52" fmla="*/ 4270133 w 4270133"/>
              <a:gd name="connsiteY52" fmla="*/ 6858000 h 6858000"/>
              <a:gd name="connsiteX53" fmla="*/ 0 w 4270133"/>
              <a:gd name="connsiteY53" fmla="*/ 6858000 h 6858000"/>
              <a:gd name="connsiteX54" fmla="*/ 0 w 4270133"/>
              <a:gd name="connsiteY5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787545 w 4270133"/>
              <a:gd name="connsiteY22" fmla="*/ 495673 h 6858000"/>
              <a:gd name="connsiteX23" fmla="*/ 3845228 w 4270133"/>
              <a:gd name="connsiteY23" fmla="*/ 594002 h 6858000"/>
              <a:gd name="connsiteX24" fmla="*/ 3845504 w 4270133"/>
              <a:gd name="connsiteY24" fmla="*/ 595358 h 6858000"/>
              <a:gd name="connsiteX25" fmla="*/ 3845504 w 4270133"/>
              <a:gd name="connsiteY25" fmla="*/ 597171 h 6858000"/>
              <a:gd name="connsiteX26" fmla="*/ 3845504 w 4270133"/>
              <a:gd name="connsiteY26" fmla="*/ 611858 h 6858000"/>
              <a:gd name="connsiteX27" fmla="*/ 3845504 w 4270133"/>
              <a:gd name="connsiteY27" fmla="*/ 615325 h 6858000"/>
              <a:gd name="connsiteX28" fmla="*/ 3822082 w 4270133"/>
              <a:gd name="connsiteY28" fmla="*/ 639812 h 6858000"/>
              <a:gd name="connsiteX29" fmla="*/ 3585710 w 4270133"/>
              <a:gd name="connsiteY29" fmla="*/ 641481 h 6858000"/>
              <a:gd name="connsiteX30" fmla="*/ 3560059 w 4270133"/>
              <a:gd name="connsiteY30" fmla="*/ 615325 h 6858000"/>
              <a:gd name="connsiteX31" fmla="*/ 3560059 w 4270133"/>
              <a:gd name="connsiteY31" fmla="*/ 611858 h 6858000"/>
              <a:gd name="connsiteX32" fmla="*/ 3560059 w 4270133"/>
              <a:gd name="connsiteY32" fmla="*/ 609076 h 6858000"/>
              <a:gd name="connsiteX33" fmla="*/ 3560058 w 4270133"/>
              <a:gd name="connsiteY33" fmla="*/ 609076 h 6858000"/>
              <a:gd name="connsiteX34" fmla="*/ 3558488 w 4270133"/>
              <a:gd name="connsiteY34" fmla="*/ 524982 h 6858000"/>
              <a:gd name="connsiteX35" fmla="*/ 3557828 w 4270133"/>
              <a:gd name="connsiteY35" fmla="*/ 521721 h 6858000"/>
              <a:gd name="connsiteX36" fmla="*/ 3572075 w 4270133"/>
              <a:gd name="connsiteY36" fmla="*/ 500271 h 6858000"/>
              <a:gd name="connsiteX37" fmla="*/ 3579506 w 4270133"/>
              <a:gd name="connsiteY37" fmla="*/ 498774 h 6858000"/>
              <a:gd name="connsiteX38" fmla="*/ 3579482 w 4270133"/>
              <a:gd name="connsiteY38" fmla="*/ 498442 h 6858000"/>
              <a:gd name="connsiteX39" fmla="*/ 3606823 w 4270133"/>
              <a:gd name="connsiteY39" fmla="*/ 495886 h 6858000"/>
              <a:gd name="connsiteX40" fmla="*/ 3617314 w 4270133"/>
              <a:gd name="connsiteY40" fmla="*/ 495676 h 6858000"/>
              <a:gd name="connsiteX41" fmla="*/ 3617394 w 4270133"/>
              <a:gd name="connsiteY41" fmla="*/ 495660 h 6858000"/>
              <a:gd name="connsiteX42" fmla="*/ 3617460 w 4270133"/>
              <a:gd name="connsiteY42" fmla="*/ 495673 h 6858000"/>
              <a:gd name="connsiteX43" fmla="*/ 3618132 w 4270133"/>
              <a:gd name="connsiteY43" fmla="*/ 495659 h 6858000"/>
              <a:gd name="connsiteX44" fmla="*/ 3702503 w 4270133"/>
              <a:gd name="connsiteY44" fmla="*/ 349989 h 6858000"/>
              <a:gd name="connsiteX45" fmla="*/ 3490413 w 4270133"/>
              <a:gd name="connsiteY45" fmla="*/ 571943 h 6858000"/>
              <a:gd name="connsiteX46" fmla="*/ 3702503 w 4270133"/>
              <a:gd name="connsiteY46" fmla="*/ 793897 h 6858000"/>
              <a:gd name="connsiteX47" fmla="*/ 3914592 w 4270133"/>
              <a:gd name="connsiteY47" fmla="*/ 571943 h 6858000"/>
              <a:gd name="connsiteX48" fmla="*/ 3702503 w 4270133"/>
              <a:gd name="connsiteY48" fmla="*/ 349989 h 6858000"/>
              <a:gd name="connsiteX49" fmla="*/ 0 w 4270133"/>
              <a:gd name="connsiteY49" fmla="*/ 0 h 6858000"/>
              <a:gd name="connsiteX50" fmla="*/ 4270133 w 4270133"/>
              <a:gd name="connsiteY50" fmla="*/ 0 h 6858000"/>
              <a:gd name="connsiteX51" fmla="*/ 4270133 w 4270133"/>
              <a:gd name="connsiteY51" fmla="*/ 6858000 h 6858000"/>
              <a:gd name="connsiteX52" fmla="*/ 0 w 4270133"/>
              <a:gd name="connsiteY52" fmla="*/ 6858000 h 6858000"/>
              <a:gd name="connsiteX53" fmla="*/ 0 w 4270133"/>
              <a:gd name="connsiteY5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786873 w 4270133"/>
              <a:gd name="connsiteY21" fmla="*/ 495659 h 6858000"/>
              <a:gd name="connsiteX22" fmla="*/ 3845228 w 4270133"/>
              <a:gd name="connsiteY22" fmla="*/ 594002 h 6858000"/>
              <a:gd name="connsiteX23" fmla="*/ 3845504 w 4270133"/>
              <a:gd name="connsiteY23" fmla="*/ 595358 h 6858000"/>
              <a:gd name="connsiteX24" fmla="*/ 3845504 w 4270133"/>
              <a:gd name="connsiteY24" fmla="*/ 597171 h 6858000"/>
              <a:gd name="connsiteX25" fmla="*/ 3845504 w 4270133"/>
              <a:gd name="connsiteY25" fmla="*/ 611858 h 6858000"/>
              <a:gd name="connsiteX26" fmla="*/ 3845504 w 4270133"/>
              <a:gd name="connsiteY26" fmla="*/ 615325 h 6858000"/>
              <a:gd name="connsiteX27" fmla="*/ 3822082 w 4270133"/>
              <a:gd name="connsiteY27" fmla="*/ 639812 h 6858000"/>
              <a:gd name="connsiteX28" fmla="*/ 3585710 w 4270133"/>
              <a:gd name="connsiteY28" fmla="*/ 641481 h 6858000"/>
              <a:gd name="connsiteX29" fmla="*/ 3560059 w 4270133"/>
              <a:gd name="connsiteY29" fmla="*/ 615325 h 6858000"/>
              <a:gd name="connsiteX30" fmla="*/ 3560059 w 4270133"/>
              <a:gd name="connsiteY30" fmla="*/ 611858 h 6858000"/>
              <a:gd name="connsiteX31" fmla="*/ 3560059 w 4270133"/>
              <a:gd name="connsiteY31" fmla="*/ 609076 h 6858000"/>
              <a:gd name="connsiteX32" fmla="*/ 3560058 w 4270133"/>
              <a:gd name="connsiteY32" fmla="*/ 609076 h 6858000"/>
              <a:gd name="connsiteX33" fmla="*/ 3558488 w 4270133"/>
              <a:gd name="connsiteY33" fmla="*/ 524982 h 6858000"/>
              <a:gd name="connsiteX34" fmla="*/ 3557828 w 4270133"/>
              <a:gd name="connsiteY34" fmla="*/ 521721 h 6858000"/>
              <a:gd name="connsiteX35" fmla="*/ 3572075 w 4270133"/>
              <a:gd name="connsiteY35" fmla="*/ 500271 h 6858000"/>
              <a:gd name="connsiteX36" fmla="*/ 3579506 w 4270133"/>
              <a:gd name="connsiteY36" fmla="*/ 498774 h 6858000"/>
              <a:gd name="connsiteX37" fmla="*/ 3579482 w 4270133"/>
              <a:gd name="connsiteY37" fmla="*/ 498442 h 6858000"/>
              <a:gd name="connsiteX38" fmla="*/ 3606823 w 4270133"/>
              <a:gd name="connsiteY38" fmla="*/ 495886 h 6858000"/>
              <a:gd name="connsiteX39" fmla="*/ 3617314 w 4270133"/>
              <a:gd name="connsiteY39" fmla="*/ 495676 h 6858000"/>
              <a:gd name="connsiteX40" fmla="*/ 3617394 w 4270133"/>
              <a:gd name="connsiteY40" fmla="*/ 495660 h 6858000"/>
              <a:gd name="connsiteX41" fmla="*/ 3617460 w 4270133"/>
              <a:gd name="connsiteY41" fmla="*/ 495673 h 6858000"/>
              <a:gd name="connsiteX42" fmla="*/ 3618132 w 4270133"/>
              <a:gd name="connsiteY42" fmla="*/ 495659 h 6858000"/>
              <a:gd name="connsiteX43" fmla="*/ 3702503 w 4270133"/>
              <a:gd name="connsiteY43" fmla="*/ 349989 h 6858000"/>
              <a:gd name="connsiteX44" fmla="*/ 3490413 w 4270133"/>
              <a:gd name="connsiteY44" fmla="*/ 571943 h 6858000"/>
              <a:gd name="connsiteX45" fmla="*/ 3702503 w 4270133"/>
              <a:gd name="connsiteY45" fmla="*/ 793897 h 6858000"/>
              <a:gd name="connsiteX46" fmla="*/ 3914592 w 4270133"/>
              <a:gd name="connsiteY46" fmla="*/ 571943 h 6858000"/>
              <a:gd name="connsiteX47" fmla="*/ 3702503 w 4270133"/>
              <a:gd name="connsiteY47" fmla="*/ 349989 h 6858000"/>
              <a:gd name="connsiteX48" fmla="*/ 0 w 4270133"/>
              <a:gd name="connsiteY48" fmla="*/ 0 h 6858000"/>
              <a:gd name="connsiteX49" fmla="*/ 4270133 w 4270133"/>
              <a:gd name="connsiteY49" fmla="*/ 0 h 6858000"/>
              <a:gd name="connsiteX50" fmla="*/ 4270133 w 4270133"/>
              <a:gd name="connsiteY50" fmla="*/ 6858000 h 6858000"/>
              <a:gd name="connsiteX51" fmla="*/ 0 w 4270133"/>
              <a:gd name="connsiteY51" fmla="*/ 6858000 h 6858000"/>
              <a:gd name="connsiteX52" fmla="*/ 0 w 4270133"/>
              <a:gd name="connsiteY5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786853 w 4270133"/>
              <a:gd name="connsiteY20" fmla="*/ 495812 h 6858000"/>
              <a:gd name="connsiteX21" fmla="*/ 3845228 w 4270133"/>
              <a:gd name="connsiteY21" fmla="*/ 594002 h 6858000"/>
              <a:gd name="connsiteX22" fmla="*/ 3845504 w 4270133"/>
              <a:gd name="connsiteY22" fmla="*/ 595358 h 6858000"/>
              <a:gd name="connsiteX23" fmla="*/ 3845504 w 4270133"/>
              <a:gd name="connsiteY23" fmla="*/ 597171 h 6858000"/>
              <a:gd name="connsiteX24" fmla="*/ 3845504 w 4270133"/>
              <a:gd name="connsiteY24" fmla="*/ 611858 h 6858000"/>
              <a:gd name="connsiteX25" fmla="*/ 3845504 w 4270133"/>
              <a:gd name="connsiteY25" fmla="*/ 615325 h 6858000"/>
              <a:gd name="connsiteX26" fmla="*/ 3822082 w 4270133"/>
              <a:gd name="connsiteY26" fmla="*/ 639812 h 6858000"/>
              <a:gd name="connsiteX27" fmla="*/ 3585710 w 4270133"/>
              <a:gd name="connsiteY27" fmla="*/ 641481 h 6858000"/>
              <a:gd name="connsiteX28" fmla="*/ 3560059 w 4270133"/>
              <a:gd name="connsiteY28" fmla="*/ 615325 h 6858000"/>
              <a:gd name="connsiteX29" fmla="*/ 3560059 w 4270133"/>
              <a:gd name="connsiteY29" fmla="*/ 611858 h 6858000"/>
              <a:gd name="connsiteX30" fmla="*/ 3560059 w 4270133"/>
              <a:gd name="connsiteY30" fmla="*/ 609076 h 6858000"/>
              <a:gd name="connsiteX31" fmla="*/ 3560058 w 4270133"/>
              <a:gd name="connsiteY31" fmla="*/ 609076 h 6858000"/>
              <a:gd name="connsiteX32" fmla="*/ 3558488 w 4270133"/>
              <a:gd name="connsiteY32" fmla="*/ 524982 h 6858000"/>
              <a:gd name="connsiteX33" fmla="*/ 3557828 w 4270133"/>
              <a:gd name="connsiteY33" fmla="*/ 521721 h 6858000"/>
              <a:gd name="connsiteX34" fmla="*/ 3572075 w 4270133"/>
              <a:gd name="connsiteY34" fmla="*/ 500271 h 6858000"/>
              <a:gd name="connsiteX35" fmla="*/ 3579506 w 4270133"/>
              <a:gd name="connsiteY35" fmla="*/ 498774 h 6858000"/>
              <a:gd name="connsiteX36" fmla="*/ 3579482 w 4270133"/>
              <a:gd name="connsiteY36" fmla="*/ 498442 h 6858000"/>
              <a:gd name="connsiteX37" fmla="*/ 3606823 w 4270133"/>
              <a:gd name="connsiteY37" fmla="*/ 495886 h 6858000"/>
              <a:gd name="connsiteX38" fmla="*/ 3617314 w 4270133"/>
              <a:gd name="connsiteY38" fmla="*/ 495676 h 6858000"/>
              <a:gd name="connsiteX39" fmla="*/ 3617394 w 4270133"/>
              <a:gd name="connsiteY39" fmla="*/ 495660 h 6858000"/>
              <a:gd name="connsiteX40" fmla="*/ 3617460 w 4270133"/>
              <a:gd name="connsiteY40" fmla="*/ 495673 h 6858000"/>
              <a:gd name="connsiteX41" fmla="*/ 3618132 w 4270133"/>
              <a:gd name="connsiteY41" fmla="*/ 495659 h 6858000"/>
              <a:gd name="connsiteX42" fmla="*/ 3702503 w 4270133"/>
              <a:gd name="connsiteY42" fmla="*/ 349989 h 6858000"/>
              <a:gd name="connsiteX43" fmla="*/ 3490413 w 4270133"/>
              <a:gd name="connsiteY43" fmla="*/ 571943 h 6858000"/>
              <a:gd name="connsiteX44" fmla="*/ 3702503 w 4270133"/>
              <a:gd name="connsiteY44" fmla="*/ 793897 h 6858000"/>
              <a:gd name="connsiteX45" fmla="*/ 3914592 w 4270133"/>
              <a:gd name="connsiteY45" fmla="*/ 571943 h 6858000"/>
              <a:gd name="connsiteX46" fmla="*/ 3702503 w 4270133"/>
              <a:gd name="connsiteY46" fmla="*/ 349989 h 6858000"/>
              <a:gd name="connsiteX47" fmla="*/ 0 w 4270133"/>
              <a:gd name="connsiteY47" fmla="*/ 0 h 6858000"/>
              <a:gd name="connsiteX48" fmla="*/ 4270133 w 4270133"/>
              <a:gd name="connsiteY48" fmla="*/ 0 h 6858000"/>
              <a:gd name="connsiteX49" fmla="*/ 4270133 w 4270133"/>
              <a:gd name="connsiteY49" fmla="*/ 6858000 h 6858000"/>
              <a:gd name="connsiteX50" fmla="*/ 0 w 4270133"/>
              <a:gd name="connsiteY50" fmla="*/ 6858000 h 6858000"/>
              <a:gd name="connsiteX51" fmla="*/ 0 w 4270133"/>
              <a:gd name="connsiteY5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783886 w 4270133"/>
              <a:gd name="connsiteY19" fmla="*/ 496410 h 6858000"/>
              <a:gd name="connsiteX20" fmla="*/ 3845228 w 4270133"/>
              <a:gd name="connsiteY20" fmla="*/ 594002 h 6858000"/>
              <a:gd name="connsiteX21" fmla="*/ 3845504 w 4270133"/>
              <a:gd name="connsiteY21" fmla="*/ 595358 h 6858000"/>
              <a:gd name="connsiteX22" fmla="*/ 3845504 w 4270133"/>
              <a:gd name="connsiteY22" fmla="*/ 597171 h 6858000"/>
              <a:gd name="connsiteX23" fmla="*/ 3845504 w 4270133"/>
              <a:gd name="connsiteY23" fmla="*/ 611858 h 6858000"/>
              <a:gd name="connsiteX24" fmla="*/ 3845504 w 4270133"/>
              <a:gd name="connsiteY24" fmla="*/ 615325 h 6858000"/>
              <a:gd name="connsiteX25" fmla="*/ 3822082 w 4270133"/>
              <a:gd name="connsiteY25" fmla="*/ 639812 h 6858000"/>
              <a:gd name="connsiteX26" fmla="*/ 3585710 w 4270133"/>
              <a:gd name="connsiteY26" fmla="*/ 641481 h 6858000"/>
              <a:gd name="connsiteX27" fmla="*/ 3560059 w 4270133"/>
              <a:gd name="connsiteY27" fmla="*/ 615325 h 6858000"/>
              <a:gd name="connsiteX28" fmla="*/ 3560059 w 4270133"/>
              <a:gd name="connsiteY28" fmla="*/ 611858 h 6858000"/>
              <a:gd name="connsiteX29" fmla="*/ 3560059 w 4270133"/>
              <a:gd name="connsiteY29" fmla="*/ 609076 h 6858000"/>
              <a:gd name="connsiteX30" fmla="*/ 3560058 w 4270133"/>
              <a:gd name="connsiteY30" fmla="*/ 609076 h 6858000"/>
              <a:gd name="connsiteX31" fmla="*/ 3558488 w 4270133"/>
              <a:gd name="connsiteY31" fmla="*/ 524982 h 6858000"/>
              <a:gd name="connsiteX32" fmla="*/ 3557828 w 4270133"/>
              <a:gd name="connsiteY32" fmla="*/ 521721 h 6858000"/>
              <a:gd name="connsiteX33" fmla="*/ 3572075 w 4270133"/>
              <a:gd name="connsiteY33" fmla="*/ 500271 h 6858000"/>
              <a:gd name="connsiteX34" fmla="*/ 3579506 w 4270133"/>
              <a:gd name="connsiteY34" fmla="*/ 498774 h 6858000"/>
              <a:gd name="connsiteX35" fmla="*/ 3579482 w 4270133"/>
              <a:gd name="connsiteY35" fmla="*/ 498442 h 6858000"/>
              <a:gd name="connsiteX36" fmla="*/ 3606823 w 4270133"/>
              <a:gd name="connsiteY36" fmla="*/ 495886 h 6858000"/>
              <a:gd name="connsiteX37" fmla="*/ 3617314 w 4270133"/>
              <a:gd name="connsiteY37" fmla="*/ 495676 h 6858000"/>
              <a:gd name="connsiteX38" fmla="*/ 3617394 w 4270133"/>
              <a:gd name="connsiteY38" fmla="*/ 495660 h 6858000"/>
              <a:gd name="connsiteX39" fmla="*/ 3617460 w 4270133"/>
              <a:gd name="connsiteY39" fmla="*/ 495673 h 6858000"/>
              <a:gd name="connsiteX40" fmla="*/ 3618132 w 4270133"/>
              <a:gd name="connsiteY40" fmla="*/ 495659 h 6858000"/>
              <a:gd name="connsiteX41" fmla="*/ 3702503 w 4270133"/>
              <a:gd name="connsiteY41" fmla="*/ 349989 h 6858000"/>
              <a:gd name="connsiteX42" fmla="*/ 3490413 w 4270133"/>
              <a:gd name="connsiteY42" fmla="*/ 571943 h 6858000"/>
              <a:gd name="connsiteX43" fmla="*/ 3702503 w 4270133"/>
              <a:gd name="connsiteY43" fmla="*/ 793897 h 6858000"/>
              <a:gd name="connsiteX44" fmla="*/ 3914592 w 4270133"/>
              <a:gd name="connsiteY44" fmla="*/ 571943 h 6858000"/>
              <a:gd name="connsiteX45" fmla="*/ 3702503 w 4270133"/>
              <a:gd name="connsiteY45" fmla="*/ 349989 h 6858000"/>
              <a:gd name="connsiteX46" fmla="*/ 0 w 4270133"/>
              <a:gd name="connsiteY46" fmla="*/ 0 h 6858000"/>
              <a:gd name="connsiteX47" fmla="*/ 4270133 w 4270133"/>
              <a:gd name="connsiteY47" fmla="*/ 0 h 6858000"/>
              <a:gd name="connsiteX48" fmla="*/ 4270133 w 4270133"/>
              <a:gd name="connsiteY48" fmla="*/ 6858000 h 6858000"/>
              <a:gd name="connsiteX49" fmla="*/ 0 w 4270133"/>
              <a:gd name="connsiteY49" fmla="*/ 6858000 h 6858000"/>
              <a:gd name="connsiteX50" fmla="*/ 0 w 4270133"/>
              <a:gd name="connsiteY5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779677 w 4270133"/>
              <a:gd name="connsiteY18" fmla="*/ 499870 h 6858000"/>
              <a:gd name="connsiteX19" fmla="*/ 3845228 w 4270133"/>
              <a:gd name="connsiteY19" fmla="*/ 594002 h 6858000"/>
              <a:gd name="connsiteX20" fmla="*/ 3845504 w 4270133"/>
              <a:gd name="connsiteY20" fmla="*/ 595358 h 6858000"/>
              <a:gd name="connsiteX21" fmla="*/ 3845504 w 4270133"/>
              <a:gd name="connsiteY21" fmla="*/ 597171 h 6858000"/>
              <a:gd name="connsiteX22" fmla="*/ 3845504 w 4270133"/>
              <a:gd name="connsiteY22" fmla="*/ 611858 h 6858000"/>
              <a:gd name="connsiteX23" fmla="*/ 3845504 w 4270133"/>
              <a:gd name="connsiteY23" fmla="*/ 615325 h 6858000"/>
              <a:gd name="connsiteX24" fmla="*/ 3822082 w 4270133"/>
              <a:gd name="connsiteY24" fmla="*/ 639812 h 6858000"/>
              <a:gd name="connsiteX25" fmla="*/ 3585710 w 4270133"/>
              <a:gd name="connsiteY25" fmla="*/ 641481 h 6858000"/>
              <a:gd name="connsiteX26" fmla="*/ 3560059 w 4270133"/>
              <a:gd name="connsiteY26" fmla="*/ 615325 h 6858000"/>
              <a:gd name="connsiteX27" fmla="*/ 3560059 w 4270133"/>
              <a:gd name="connsiteY27" fmla="*/ 611858 h 6858000"/>
              <a:gd name="connsiteX28" fmla="*/ 3560059 w 4270133"/>
              <a:gd name="connsiteY28" fmla="*/ 609076 h 6858000"/>
              <a:gd name="connsiteX29" fmla="*/ 3560058 w 4270133"/>
              <a:gd name="connsiteY29" fmla="*/ 609076 h 6858000"/>
              <a:gd name="connsiteX30" fmla="*/ 3558488 w 4270133"/>
              <a:gd name="connsiteY30" fmla="*/ 524982 h 6858000"/>
              <a:gd name="connsiteX31" fmla="*/ 3557828 w 4270133"/>
              <a:gd name="connsiteY31" fmla="*/ 521721 h 6858000"/>
              <a:gd name="connsiteX32" fmla="*/ 3572075 w 4270133"/>
              <a:gd name="connsiteY32" fmla="*/ 500271 h 6858000"/>
              <a:gd name="connsiteX33" fmla="*/ 3579506 w 4270133"/>
              <a:gd name="connsiteY33" fmla="*/ 498774 h 6858000"/>
              <a:gd name="connsiteX34" fmla="*/ 3579482 w 4270133"/>
              <a:gd name="connsiteY34" fmla="*/ 498442 h 6858000"/>
              <a:gd name="connsiteX35" fmla="*/ 3606823 w 4270133"/>
              <a:gd name="connsiteY35" fmla="*/ 495886 h 6858000"/>
              <a:gd name="connsiteX36" fmla="*/ 3617314 w 4270133"/>
              <a:gd name="connsiteY36" fmla="*/ 495676 h 6858000"/>
              <a:gd name="connsiteX37" fmla="*/ 3617394 w 4270133"/>
              <a:gd name="connsiteY37" fmla="*/ 495660 h 6858000"/>
              <a:gd name="connsiteX38" fmla="*/ 3617460 w 4270133"/>
              <a:gd name="connsiteY38" fmla="*/ 495673 h 6858000"/>
              <a:gd name="connsiteX39" fmla="*/ 3618132 w 4270133"/>
              <a:gd name="connsiteY39" fmla="*/ 495659 h 6858000"/>
              <a:gd name="connsiteX40" fmla="*/ 3702503 w 4270133"/>
              <a:gd name="connsiteY40" fmla="*/ 349989 h 6858000"/>
              <a:gd name="connsiteX41" fmla="*/ 3490413 w 4270133"/>
              <a:gd name="connsiteY41" fmla="*/ 571943 h 6858000"/>
              <a:gd name="connsiteX42" fmla="*/ 3702503 w 4270133"/>
              <a:gd name="connsiteY42" fmla="*/ 793897 h 6858000"/>
              <a:gd name="connsiteX43" fmla="*/ 3914592 w 4270133"/>
              <a:gd name="connsiteY43" fmla="*/ 571943 h 6858000"/>
              <a:gd name="connsiteX44" fmla="*/ 3702503 w 4270133"/>
              <a:gd name="connsiteY44" fmla="*/ 349989 h 6858000"/>
              <a:gd name="connsiteX45" fmla="*/ 0 w 4270133"/>
              <a:gd name="connsiteY45" fmla="*/ 0 h 6858000"/>
              <a:gd name="connsiteX46" fmla="*/ 4270133 w 4270133"/>
              <a:gd name="connsiteY46" fmla="*/ 0 h 6858000"/>
              <a:gd name="connsiteX47" fmla="*/ 4270133 w 4270133"/>
              <a:gd name="connsiteY47" fmla="*/ 6858000 h 6858000"/>
              <a:gd name="connsiteX48" fmla="*/ 0 w 4270133"/>
              <a:gd name="connsiteY48" fmla="*/ 6858000 h 6858000"/>
              <a:gd name="connsiteX49" fmla="*/ 0 w 4270133"/>
              <a:gd name="connsiteY4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778098 w 4270133"/>
              <a:gd name="connsiteY17" fmla="*/ 505028 h 6858000"/>
              <a:gd name="connsiteX18" fmla="*/ 3845228 w 4270133"/>
              <a:gd name="connsiteY18" fmla="*/ 594002 h 6858000"/>
              <a:gd name="connsiteX19" fmla="*/ 3845504 w 4270133"/>
              <a:gd name="connsiteY19" fmla="*/ 595358 h 6858000"/>
              <a:gd name="connsiteX20" fmla="*/ 3845504 w 4270133"/>
              <a:gd name="connsiteY20" fmla="*/ 597171 h 6858000"/>
              <a:gd name="connsiteX21" fmla="*/ 3845504 w 4270133"/>
              <a:gd name="connsiteY21" fmla="*/ 611858 h 6858000"/>
              <a:gd name="connsiteX22" fmla="*/ 3845504 w 4270133"/>
              <a:gd name="connsiteY22" fmla="*/ 615325 h 6858000"/>
              <a:gd name="connsiteX23" fmla="*/ 3822082 w 4270133"/>
              <a:gd name="connsiteY23" fmla="*/ 639812 h 6858000"/>
              <a:gd name="connsiteX24" fmla="*/ 3585710 w 4270133"/>
              <a:gd name="connsiteY24" fmla="*/ 641481 h 6858000"/>
              <a:gd name="connsiteX25" fmla="*/ 3560059 w 4270133"/>
              <a:gd name="connsiteY25" fmla="*/ 615325 h 6858000"/>
              <a:gd name="connsiteX26" fmla="*/ 3560059 w 4270133"/>
              <a:gd name="connsiteY26" fmla="*/ 611858 h 6858000"/>
              <a:gd name="connsiteX27" fmla="*/ 3560059 w 4270133"/>
              <a:gd name="connsiteY27" fmla="*/ 609076 h 6858000"/>
              <a:gd name="connsiteX28" fmla="*/ 3560058 w 4270133"/>
              <a:gd name="connsiteY28" fmla="*/ 609076 h 6858000"/>
              <a:gd name="connsiteX29" fmla="*/ 3558488 w 4270133"/>
              <a:gd name="connsiteY29" fmla="*/ 524982 h 6858000"/>
              <a:gd name="connsiteX30" fmla="*/ 3557828 w 4270133"/>
              <a:gd name="connsiteY30" fmla="*/ 521721 h 6858000"/>
              <a:gd name="connsiteX31" fmla="*/ 3572075 w 4270133"/>
              <a:gd name="connsiteY31" fmla="*/ 500271 h 6858000"/>
              <a:gd name="connsiteX32" fmla="*/ 3579506 w 4270133"/>
              <a:gd name="connsiteY32" fmla="*/ 498774 h 6858000"/>
              <a:gd name="connsiteX33" fmla="*/ 3579482 w 4270133"/>
              <a:gd name="connsiteY33" fmla="*/ 498442 h 6858000"/>
              <a:gd name="connsiteX34" fmla="*/ 3606823 w 4270133"/>
              <a:gd name="connsiteY34" fmla="*/ 495886 h 6858000"/>
              <a:gd name="connsiteX35" fmla="*/ 3617314 w 4270133"/>
              <a:gd name="connsiteY35" fmla="*/ 495676 h 6858000"/>
              <a:gd name="connsiteX36" fmla="*/ 3617394 w 4270133"/>
              <a:gd name="connsiteY36" fmla="*/ 495660 h 6858000"/>
              <a:gd name="connsiteX37" fmla="*/ 3617460 w 4270133"/>
              <a:gd name="connsiteY37" fmla="*/ 495673 h 6858000"/>
              <a:gd name="connsiteX38" fmla="*/ 3618132 w 4270133"/>
              <a:gd name="connsiteY38" fmla="*/ 495659 h 6858000"/>
              <a:gd name="connsiteX39" fmla="*/ 3702503 w 4270133"/>
              <a:gd name="connsiteY39" fmla="*/ 349989 h 6858000"/>
              <a:gd name="connsiteX40" fmla="*/ 3490413 w 4270133"/>
              <a:gd name="connsiteY40" fmla="*/ 571943 h 6858000"/>
              <a:gd name="connsiteX41" fmla="*/ 3702503 w 4270133"/>
              <a:gd name="connsiteY41" fmla="*/ 793897 h 6858000"/>
              <a:gd name="connsiteX42" fmla="*/ 3914592 w 4270133"/>
              <a:gd name="connsiteY42" fmla="*/ 571943 h 6858000"/>
              <a:gd name="connsiteX43" fmla="*/ 3702503 w 4270133"/>
              <a:gd name="connsiteY43" fmla="*/ 349989 h 6858000"/>
              <a:gd name="connsiteX44" fmla="*/ 0 w 4270133"/>
              <a:gd name="connsiteY44" fmla="*/ 0 h 6858000"/>
              <a:gd name="connsiteX45" fmla="*/ 4270133 w 4270133"/>
              <a:gd name="connsiteY45" fmla="*/ 0 h 6858000"/>
              <a:gd name="connsiteX46" fmla="*/ 4270133 w 4270133"/>
              <a:gd name="connsiteY46" fmla="*/ 6858000 h 6858000"/>
              <a:gd name="connsiteX47" fmla="*/ 0 w 4270133"/>
              <a:gd name="connsiteY47" fmla="*/ 6858000 h 6858000"/>
              <a:gd name="connsiteX48" fmla="*/ 0 w 4270133"/>
              <a:gd name="connsiteY4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778042 w 4270133"/>
              <a:gd name="connsiteY16" fmla="*/ 505028 h 6858000"/>
              <a:gd name="connsiteX17" fmla="*/ 3845228 w 4270133"/>
              <a:gd name="connsiteY17" fmla="*/ 594002 h 6858000"/>
              <a:gd name="connsiteX18" fmla="*/ 3845504 w 4270133"/>
              <a:gd name="connsiteY18" fmla="*/ 595358 h 6858000"/>
              <a:gd name="connsiteX19" fmla="*/ 3845504 w 4270133"/>
              <a:gd name="connsiteY19" fmla="*/ 597171 h 6858000"/>
              <a:gd name="connsiteX20" fmla="*/ 3845504 w 4270133"/>
              <a:gd name="connsiteY20" fmla="*/ 611858 h 6858000"/>
              <a:gd name="connsiteX21" fmla="*/ 3845504 w 4270133"/>
              <a:gd name="connsiteY21" fmla="*/ 615325 h 6858000"/>
              <a:gd name="connsiteX22" fmla="*/ 3822082 w 4270133"/>
              <a:gd name="connsiteY22" fmla="*/ 639812 h 6858000"/>
              <a:gd name="connsiteX23" fmla="*/ 3585710 w 4270133"/>
              <a:gd name="connsiteY23" fmla="*/ 641481 h 6858000"/>
              <a:gd name="connsiteX24" fmla="*/ 3560059 w 4270133"/>
              <a:gd name="connsiteY24" fmla="*/ 615325 h 6858000"/>
              <a:gd name="connsiteX25" fmla="*/ 3560059 w 4270133"/>
              <a:gd name="connsiteY25" fmla="*/ 611858 h 6858000"/>
              <a:gd name="connsiteX26" fmla="*/ 3560059 w 4270133"/>
              <a:gd name="connsiteY26" fmla="*/ 609076 h 6858000"/>
              <a:gd name="connsiteX27" fmla="*/ 3560058 w 4270133"/>
              <a:gd name="connsiteY27" fmla="*/ 609076 h 6858000"/>
              <a:gd name="connsiteX28" fmla="*/ 3558488 w 4270133"/>
              <a:gd name="connsiteY28" fmla="*/ 524982 h 6858000"/>
              <a:gd name="connsiteX29" fmla="*/ 3557828 w 4270133"/>
              <a:gd name="connsiteY29" fmla="*/ 521721 h 6858000"/>
              <a:gd name="connsiteX30" fmla="*/ 3572075 w 4270133"/>
              <a:gd name="connsiteY30" fmla="*/ 500271 h 6858000"/>
              <a:gd name="connsiteX31" fmla="*/ 3579506 w 4270133"/>
              <a:gd name="connsiteY31" fmla="*/ 498774 h 6858000"/>
              <a:gd name="connsiteX32" fmla="*/ 3579482 w 4270133"/>
              <a:gd name="connsiteY32" fmla="*/ 498442 h 6858000"/>
              <a:gd name="connsiteX33" fmla="*/ 3606823 w 4270133"/>
              <a:gd name="connsiteY33" fmla="*/ 495886 h 6858000"/>
              <a:gd name="connsiteX34" fmla="*/ 3617314 w 4270133"/>
              <a:gd name="connsiteY34" fmla="*/ 495676 h 6858000"/>
              <a:gd name="connsiteX35" fmla="*/ 3617394 w 4270133"/>
              <a:gd name="connsiteY35" fmla="*/ 495660 h 6858000"/>
              <a:gd name="connsiteX36" fmla="*/ 3617460 w 4270133"/>
              <a:gd name="connsiteY36" fmla="*/ 495673 h 6858000"/>
              <a:gd name="connsiteX37" fmla="*/ 3618132 w 4270133"/>
              <a:gd name="connsiteY37" fmla="*/ 495659 h 6858000"/>
              <a:gd name="connsiteX38" fmla="*/ 3702503 w 4270133"/>
              <a:gd name="connsiteY38" fmla="*/ 349989 h 6858000"/>
              <a:gd name="connsiteX39" fmla="*/ 3490413 w 4270133"/>
              <a:gd name="connsiteY39" fmla="*/ 571943 h 6858000"/>
              <a:gd name="connsiteX40" fmla="*/ 3702503 w 4270133"/>
              <a:gd name="connsiteY40" fmla="*/ 793897 h 6858000"/>
              <a:gd name="connsiteX41" fmla="*/ 3914592 w 4270133"/>
              <a:gd name="connsiteY41" fmla="*/ 571943 h 6858000"/>
              <a:gd name="connsiteX42" fmla="*/ 3702503 w 4270133"/>
              <a:gd name="connsiteY42" fmla="*/ 349989 h 6858000"/>
              <a:gd name="connsiteX43" fmla="*/ 0 w 4270133"/>
              <a:gd name="connsiteY43" fmla="*/ 0 h 6858000"/>
              <a:gd name="connsiteX44" fmla="*/ 4270133 w 4270133"/>
              <a:gd name="connsiteY44" fmla="*/ 0 h 6858000"/>
              <a:gd name="connsiteX45" fmla="*/ 4270133 w 4270133"/>
              <a:gd name="connsiteY45" fmla="*/ 6858000 h 6858000"/>
              <a:gd name="connsiteX46" fmla="*/ 0 w 4270133"/>
              <a:gd name="connsiteY46" fmla="*/ 6858000 h 6858000"/>
              <a:gd name="connsiteX47" fmla="*/ 0 w 4270133"/>
              <a:gd name="connsiteY4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778042 w 4270133"/>
              <a:gd name="connsiteY15" fmla="*/ 505208 h 6858000"/>
              <a:gd name="connsiteX16" fmla="*/ 3845228 w 4270133"/>
              <a:gd name="connsiteY16" fmla="*/ 594002 h 6858000"/>
              <a:gd name="connsiteX17" fmla="*/ 3845504 w 4270133"/>
              <a:gd name="connsiteY17" fmla="*/ 595358 h 6858000"/>
              <a:gd name="connsiteX18" fmla="*/ 3845504 w 4270133"/>
              <a:gd name="connsiteY18" fmla="*/ 597171 h 6858000"/>
              <a:gd name="connsiteX19" fmla="*/ 3845504 w 4270133"/>
              <a:gd name="connsiteY19" fmla="*/ 611858 h 6858000"/>
              <a:gd name="connsiteX20" fmla="*/ 3845504 w 4270133"/>
              <a:gd name="connsiteY20" fmla="*/ 615325 h 6858000"/>
              <a:gd name="connsiteX21" fmla="*/ 3822082 w 4270133"/>
              <a:gd name="connsiteY21" fmla="*/ 639812 h 6858000"/>
              <a:gd name="connsiteX22" fmla="*/ 3585710 w 4270133"/>
              <a:gd name="connsiteY22" fmla="*/ 641481 h 6858000"/>
              <a:gd name="connsiteX23" fmla="*/ 3560059 w 4270133"/>
              <a:gd name="connsiteY23" fmla="*/ 615325 h 6858000"/>
              <a:gd name="connsiteX24" fmla="*/ 3560059 w 4270133"/>
              <a:gd name="connsiteY24" fmla="*/ 611858 h 6858000"/>
              <a:gd name="connsiteX25" fmla="*/ 3560059 w 4270133"/>
              <a:gd name="connsiteY25" fmla="*/ 609076 h 6858000"/>
              <a:gd name="connsiteX26" fmla="*/ 3560058 w 4270133"/>
              <a:gd name="connsiteY26" fmla="*/ 609076 h 6858000"/>
              <a:gd name="connsiteX27" fmla="*/ 3558488 w 4270133"/>
              <a:gd name="connsiteY27" fmla="*/ 524982 h 6858000"/>
              <a:gd name="connsiteX28" fmla="*/ 3557828 w 4270133"/>
              <a:gd name="connsiteY28" fmla="*/ 521721 h 6858000"/>
              <a:gd name="connsiteX29" fmla="*/ 3572075 w 4270133"/>
              <a:gd name="connsiteY29" fmla="*/ 500271 h 6858000"/>
              <a:gd name="connsiteX30" fmla="*/ 3579506 w 4270133"/>
              <a:gd name="connsiteY30" fmla="*/ 498774 h 6858000"/>
              <a:gd name="connsiteX31" fmla="*/ 3579482 w 4270133"/>
              <a:gd name="connsiteY31" fmla="*/ 498442 h 6858000"/>
              <a:gd name="connsiteX32" fmla="*/ 3606823 w 4270133"/>
              <a:gd name="connsiteY32" fmla="*/ 495886 h 6858000"/>
              <a:gd name="connsiteX33" fmla="*/ 3617314 w 4270133"/>
              <a:gd name="connsiteY33" fmla="*/ 495676 h 6858000"/>
              <a:gd name="connsiteX34" fmla="*/ 3617394 w 4270133"/>
              <a:gd name="connsiteY34" fmla="*/ 495660 h 6858000"/>
              <a:gd name="connsiteX35" fmla="*/ 3617460 w 4270133"/>
              <a:gd name="connsiteY35" fmla="*/ 495673 h 6858000"/>
              <a:gd name="connsiteX36" fmla="*/ 3618132 w 4270133"/>
              <a:gd name="connsiteY36" fmla="*/ 495659 h 6858000"/>
              <a:gd name="connsiteX37" fmla="*/ 3702503 w 4270133"/>
              <a:gd name="connsiteY37" fmla="*/ 349989 h 6858000"/>
              <a:gd name="connsiteX38" fmla="*/ 3490413 w 4270133"/>
              <a:gd name="connsiteY38" fmla="*/ 571943 h 6858000"/>
              <a:gd name="connsiteX39" fmla="*/ 3702503 w 4270133"/>
              <a:gd name="connsiteY39" fmla="*/ 793897 h 6858000"/>
              <a:gd name="connsiteX40" fmla="*/ 3914592 w 4270133"/>
              <a:gd name="connsiteY40" fmla="*/ 571943 h 6858000"/>
              <a:gd name="connsiteX41" fmla="*/ 3702503 w 4270133"/>
              <a:gd name="connsiteY41" fmla="*/ 349989 h 6858000"/>
              <a:gd name="connsiteX42" fmla="*/ 0 w 4270133"/>
              <a:gd name="connsiteY42" fmla="*/ 0 h 6858000"/>
              <a:gd name="connsiteX43" fmla="*/ 4270133 w 4270133"/>
              <a:gd name="connsiteY43" fmla="*/ 0 h 6858000"/>
              <a:gd name="connsiteX44" fmla="*/ 4270133 w 4270133"/>
              <a:gd name="connsiteY44" fmla="*/ 6858000 h 6858000"/>
              <a:gd name="connsiteX45" fmla="*/ 0 w 4270133"/>
              <a:gd name="connsiteY45" fmla="*/ 6858000 h 6858000"/>
              <a:gd name="connsiteX46" fmla="*/ 0 w 4270133"/>
              <a:gd name="connsiteY4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778042 w 4270133"/>
              <a:gd name="connsiteY14" fmla="*/ 523368 h 6858000"/>
              <a:gd name="connsiteX15" fmla="*/ 3845228 w 4270133"/>
              <a:gd name="connsiteY15" fmla="*/ 594002 h 6858000"/>
              <a:gd name="connsiteX16" fmla="*/ 3845504 w 4270133"/>
              <a:gd name="connsiteY16" fmla="*/ 595358 h 6858000"/>
              <a:gd name="connsiteX17" fmla="*/ 3845504 w 4270133"/>
              <a:gd name="connsiteY17" fmla="*/ 597171 h 6858000"/>
              <a:gd name="connsiteX18" fmla="*/ 3845504 w 4270133"/>
              <a:gd name="connsiteY18" fmla="*/ 611858 h 6858000"/>
              <a:gd name="connsiteX19" fmla="*/ 3845504 w 4270133"/>
              <a:gd name="connsiteY19" fmla="*/ 615325 h 6858000"/>
              <a:gd name="connsiteX20" fmla="*/ 3822082 w 4270133"/>
              <a:gd name="connsiteY20" fmla="*/ 639812 h 6858000"/>
              <a:gd name="connsiteX21" fmla="*/ 3585710 w 4270133"/>
              <a:gd name="connsiteY21" fmla="*/ 641481 h 6858000"/>
              <a:gd name="connsiteX22" fmla="*/ 3560059 w 4270133"/>
              <a:gd name="connsiteY22" fmla="*/ 615325 h 6858000"/>
              <a:gd name="connsiteX23" fmla="*/ 3560059 w 4270133"/>
              <a:gd name="connsiteY23" fmla="*/ 611858 h 6858000"/>
              <a:gd name="connsiteX24" fmla="*/ 3560059 w 4270133"/>
              <a:gd name="connsiteY24" fmla="*/ 609076 h 6858000"/>
              <a:gd name="connsiteX25" fmla="*/ 3560058 w 4270133"/>
              <a:gd name="connsiteY25" fmla="*/ 609076 h 6858000"/>
              <a:gd name="connsiteX26" fmla="*/ 3558488 w 4270133"/>
              <a:gd name="connsiteY26" fmla="*/ 524982 h 6858000"/>
              <a:gd name="connsiteX27" fmla="*/ 3557828 w 4270133"/>
              <a:gd name="connsiteY27" fmla="*/ 521721 h 6858000"/>
              <a:gd name="connsiteX28" fmla="*/ 3572075 w 4270133"/>
              <a:gd name="connsiteY28" fmla="*/ 500271 h 6858000"/>
              <a:gd name="connsiteX29" fmla="*/ 3579506 w 4270133"/>
              <a:gd name="connsiteY29" fmla="*/ 498774 h 6858000"/>
              <a:gd name="connsiteX30" fmla="*/ 3579482 w 4270133"/>
              <a:gd name="connsiteY30" fmla="*/ 498442 h 6858000"/>
              <a:gd name="connsiteX31" fmla="*/ 3606823 w 4270133"/>
              <a:gd name="connsiteY31" fmla="*/ 495886 h 6858000"/>
              <a:gd name="connsiteX32" fmla="*/ 3617314 w 4270133"/>
              <a:gd name="connsiteY32" fmla="*/ 495676 h 6858000"/>
              <a:gd name="connsiteX33" fmla="*/ 3617394 w 4270133"/>
              <a:gd name="connsiteY33" fmla="*/ 495660 h 6858000"/>
              <a:gd name="connsiteX34" fmla="*/ 3617460 w 4270133"/>
              <a:gd name="connsiteY34" fmla="*/ 495673 h 6858000"/>
              <a:gd name="connsiteX35" fmla="*/ 3618132 w 4270133"/>
              <a:gd name="connsiteY35" fmla="*/ 495659 h 6858000"/>
              <a:gd name="connsiteX36" fmla="*/ 3702503 w 4270133"/>
              <a:gd name="connsiteY36" fmla="*/ 349989 h 6858000"/>
              <a:gd name="connsiteX37" fmla="*/ 3490413 w 4270133"/>
              <a:gd name="connsiteY37" fmla="*/ 571943 h 6858000"/>
              <a:gd name="connsiteX38" fmla="*/ 3702503 w 4270133"/>
              <a:gd name="connsiteY38" fmla="*/ 793897 h 6858000"/>
              <a:gd name="connsiteX39" fmla="*/ 3914592 w 4270133"/>
              <a:gd name="connsiteY39" fmla="*/ 571943 h 6858000"/>
              <a:gd name="connsiteX40" fmla="*/ 3702503 w 4270133"/>
              <a:gd name="connsiteY40" fmla="*/ 349989 h 6858000"/>
              <a:gd name="connsiteX41" fmla="*/ 0 w 4270133"/>
              <a:gd name="connsiteY41" fmla="*/ 0 h 6858000"/>
              <a:gd name="connsiteX42" fmla="*/ 4270133 w 4270133"/>
              <a:gd name="connsiteY42" fmla="*/ 0 h 6858000"/>
              <a:gd name="connsiteX43" fmla="*/ 4270133 w 4270133"/>
              <a:gd name="connsiteY43" fmla="*/ 6858000 h 6858000"/>
              <a:gd name="connsiteX44" fmla="*/ 0 w 4270133"/>
              <a:gd name="connsiteY44" fmla="*/ 6858000 h 6858000"/>
              <a:gd name="connsiteX45" fmla="*/ 0 w 4270133"/>
              <a:gd name="connsiteY4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777666 w 4270133"/>
              <a:gd name="connsiteY13" fmla="*/ 523390 h 6858000"/>
              <a:gd name="connsiteX14" fmla="*/ 3845228 w 4270133"/>
              <a:gd name="connsiteY14" fmla="*/ 594002 h 6858000"/>
              <a:gd name="connsiteX15" fmla="*/ 3845504 w 4270133"/>
              <a:gd name="connsiteY15" fmla="*/ 595358 h 6858000"/>
              <a:gd name="connsiteX16" fmla="*/ 3845504 w 4270133"/>
              <a:gd name="connsiteY16" fmla="*/ 597171 h 6858000"/>
              <a:gd name="connsiteX17" fmla="*/ 3845504 w 4270133"/>
              <a:gd name="connsiteY17" fmla="*/ 611858 h 6858000"/>
              <a:gd name="connsiteX18" fmla="*/ 3845504 w 4270133"/>
              <a:gd name="connsiteY18" fmla="*/ 615325 h 6858000"/>
              <a:gd name="connsiteX19" fmla="*/ 3822082 w 4270133"/>
              <a:gd name="connsiteY19" fmla="*/ 639812 h 6858000"/>
              <a:gd name="connsiteX20" fmla="*/ 3585710 w 4270133"/>
              <a:gd name="connsiteY20" fmla="*/ 641481 h 6858000"/>
              <a:gd name="connsiteX21" fmla="*/ 3560059 w 4270133"/>
              <a:gd name="connsiteY21" fmla="*/ 615325 h 6858000"/>
              <a:gd name="connsiteX22" fmla="*/ 3560059 w 4270133"/>
              <a:gd name="connsiteY22" fmla="*/ 611858 h 6858000"/>
              <a:gd name="connsiteX23" fmla="*/ 3560059 w 4270133"/>
              <a:gd name="connsiteY23" fmla="*/ 609076 h 6858000"/>
              <a:gd name="connsiteX24" fmla="*/ 3560058 w 4270133"/>
              <a:gd name="connsiteY24" fmla="*/ 609076 h 6858000"/>
              <a:gd name="connsiteX25" fmla="*/ 3558488 w 4270133"/>
              <a:gd name="connsiteY25" fmla="*/ 524982 h 6858000"/>
              <a:gd name="connsiteX26" fmla="*/ 3557828 w 4270133"/>
              <a:gd name="connsiteY26" fmla="*/ 521721 h 6858000"/>
              <a:gd name="connsiteX27" fmla="*/ 3572075 w 4270133"/>
              <a:gd name="connsiteY27" fmla="*/ 500271 h 6858000"/>
              <a:gd name="connsiteX28" fmla="*/ 3579506 w 4270133"/>
              <a:gd name="connsiteY28" fmla="*/ 498774 h 6858000"/>
              <a:gd name="connsiteX29" fmla="*/ 3579482 w 4270133"/>
              <a:gd name="connsiteY29" fmla="*/ 498442 h 6858000"/>
              <a:gd name="connsiteX30" fmla="*/ 3606823 w 4270133"/>
              <a:gd name="connsiteY30" fmla="*/ 495886 h 6858000"/>
              <a:gd name="connsiteX31" fmla="*/ 3617314 w 4270133"/>
              <a:gd name="connsiteY31" fmla="*/ 495676 h 6858000"/>
              <a:gd name="connsiteX32" fmla="*/ 3617394 w 4270133"/>
              <a:gd name="connsiteY32" fmla="*/ 495660 h 6858000"/>
              <a:gd name="connsiteX33" fmla="*/ 3617460 w 4270133"/>
              <a:gd name="connsiteY33" fmla="*/ 495673 h 6858000"/>
              <a:gd name="connsiteX34" fmla="*/ 3618132 w 4270133"/>
              <a:gd name="connsiteY34" fmla="*/ 495659 h 6858000"/>
              <a:gd name="connsiteX35" fmla="*/ 3702503 w 4270133"/>
              <a:gd name="connsiteY35" fmla="*/ 349989 h 6858000"/>
              <a:gd name="connsiteX36" fmla="*/ 3490413 w 4270133"/>
              <a:gd name="connsiteY36" fmla="*/ 571943 h 6858000"/>
              <a:gd name="connsiteX37" fmla="*/ 3702503 w 4270133"/>
              <a:gd name="connsiteY37" fmla="*/ 793897 h 6858000"/>
              <a:gd name="connsiteX38" fmla="*/ 3914592 w 4270133"/>
              <a:gd name="connsiteY38" fmla="*/ 571943 h 6858000"/>
              <a:gd name="connsiteX39" fmla="*/ 3702503 w 4270133"/>
              <a:gd name="connsiteY39" fmla="*/ 349989 h 6858000"/>
              <a:gd name="connsiteX40" fmla="*/ 0 w 4270133"/>
              <a:gd name="connsiteY40" fmla="*/ 0 h 6858000"/>
              <a:gd name="connsiteX41" fmla="*/ 4270133 w 4270133"/>
              <a:gd name="connsiteY41" fmla="*/ 0 h 6858000"/>
              <a:gd name="connsiteX42" fmla="*/ 4270133 w 4270133"/>
              <a:gd name="connsiteY42" fmla="*/ 6858000 h 6858000"/>
              <a:gd name="connsiteX43" fmla="*/ 0 w 4270133"/>
              <a:gd name="connsiteY43" fmla="*/ 6858000 h 6858000"/>
              <a:gd name="connsiteX44" fmla="*/ 0 w 4270133"/>
              <a:gd name="connsiteY4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822082 w 4270133"/>
              <a:gd name="connsiteY18" fmla="*/ 639812 h 6858000"/>
              <a:gd name="connsiteX19" fmla="*/ 3585710 w 4270133"/>
              <a:gd name="connsiteY19" fmla="*/ 641481 h 6858000"/>
              <a:gd name="connsiteX20" fmla="*/ 3560059 w 4270133"/>
              <a:gd name="connsiteY20" fmla="*/ 615325 h 6858000"/>
              <a:gd name="connsiteX21" fmla="*/ 3560059 w 4270133"/>
              <a:gd name="connsiteY21" fmla="*/ 611858 h 6858000"/>
              <a:gd name="connsiteX22" fmla="*/ 3560059 w 4270133"/>
              <a:gd name="connsiteY22" fmla="*/ 609076 h 6858000"/>
              <a:gd name="connsiteX23" fmla="*/ 3560058 w 4270133"/>
              <a:gd name="connsiteY23" fmla="*/ 609076 h 6858000"/>
              <a:gd name="connsiteX24" fmla="*/ 3558488 w 4270133"/>
              <a:gd name="connsiteY24" fmla="*/ 524982 h 6858000"/>
              <a:gd name="connsiteX25" fmla="*/ 3557828 w 4270133"/>
              <a:gd name="connsiteY25" fmla="*/ 521721 h 6858000"/>
              <a:gd name="connsiteX26" fmla="*/ 3572075 w 4270133"/>
              <a:gd name="connsiteY26" fmla="*/ 500271 h 6858000"/>
              <a:gd name="connsiteX27" fmla="*/ 3579506 w 4270133"/>
              <a:gd name="connsiteY27" fmla="*/ 498774 h 6858000"/>
              <a:gd name="connsiteX28" fmla="*/ 3579482 w 4270133"/>
              <a:gd name="connsiteY28" fmla="*/ 498442 h 6858000"/>
              <a:gd name="connsiteX29" fmla="*/ 3606823 w 4270133"/>
              <a:gd name="connsiteY29" fmla="*/ 495886 h 6858000"/>
              <a:gd name="connsiteX30" fmla="*/ 3617314 w 4270133"/>
              <a:gd name="connsiteY30" fmla="*/ 495676 h 6858000"/>
              <a:gd name="connsiteX31" fmla="*/ 3617394 w 4270133"/>
              <a:gd name="connsiteY31" fmla="*/ 495660 h 6858000"/>
              <a:gd name="connsiteX32" fmla="*/ 3617460 w 4270133"/>
              <a:gd name="connsiteY32" fmla="*/ 495673 h 6858000"/>
              <a:gd name="connsiteX33" fmla="*/ 3618132 w 4270133"/>
              <a:gd name="connsiteY33" fmla="*/ 495659 h 6858000"/>
              <a:gd name="connsiteX34" fmla="*/ 3702503 w 4270133"/>
              <a:gd name="connsiteY34" fmla="*/ 349989 h 6858000"/>
              <a:gd name="connsiteX35" fmla="*/ 3490413 w 4270133"/>
              <a:gd name="connsiteY35" fmla="*/ 571943 h 6858000"/>
              <a:gd name="connsiteX36" fmla="*/ 3702503 w 4270133"/>
              <a:gd name="connsiteY36" fmla="*/ 793897 h 6858000"/>
              <a:gd name="connsiteX37" fmla="*/ 3914592 w 4270133"/>
              <a:gd name="connsiteY37" fmla="*/ 571943 h 6858000"/>
              <a:gd name="connsiteX38" fmla="*/ 3702503 w 4270133"/>
              <a:gd name="connsiteY38" fmla="*/ 349989 h 6858000"/>
              <a:gd name="connsiteX39" fmla="*/ 0 w 4270133"/>
              <a:gd name="connsiteY39" fmla="*/ 0 h 6858000"/>
              <a:gd name="connsiteX40" fmla="*/ 4270133 w 4270133"/>
              <a:gd name="connsiteY40" fmla="*/ 0 h 6858000"/>
              <a:gd name="connsiteX41" fmla="*/ 4270133 w 4270133"/>
              <a:gd name="connsiteY41" fmla="*/ 6858000 h 6858000"/>
              <a:gd name="connsiteX42" fmla="*/ 0 w 4270133"/>
              <a:gd name="connsiteY42" fmla="*/ 6858000 h 6858000"/>
              <a:gd name="connsiteX43" fmla="*/ 0 w 4270133"/>
              <a:gd name="connsiteY4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845504 w 4270133"/>
              <a:gd name="connsiteY17" fmla="*/ 615325 h 6858000"/>
              <a:gd name="connsiteX18" fmla="*/ 3585710 w 4270133"/>
              <a:gd name="connsiteY18" fmla="*/ 641481 h 6858000"/>
              <a:gd name="connsiteX19" fmla="*/ 3560059 w 4270133"/>
              <a:gd name="connsiteY19" fmla="*/ 615325 h 6858000"/>
              <a:gd name="connsiteX20" fmla="*/ 3560059 w 4270133"/>
              <a:gd name="connsiteY20" fmla="*/ 611858 h 6858000"/>
              <a:gd name="connsiteX21" fmla="*/ 3560059 w 4270133"/>
              <a:gd name="connsiteY21" fmla="*/ 609076 h 6858000"/>
              <a:gd name="connsiteX22" fmla="*/ 3560058 w 4270133"/>
              <a:gd name="connsiteY22" fmla="*/ 609076 h 6858000"/>
              <a:gd name="connsiteX23" fmla="*/ 3558488 w 4270133"/>
              <a:gd name="connsiteY23" fmla="*/ 524982 h 6858000"/>
              <a:gd name="connsiteX24" fmla="*/ 3557828 w 4270133"/>
              <a:gd name="connsiteY24" fmla="*/ 521721 h 6858000"/>
              <a:gd name="connsiteX25" fmla="*/ 3572075 w 4270133"/>
              <a:gd name="connsiteY25" fmla="*/ 500271 h 6858000"/>
              <a:gd name="connsiteX26" fmla="*/ 3579506 w 4270133"/>
              <a:gd name="connsiteY26" fmla="*/ 498774 h 6858000"/>
              <a:gd name="connsiteX27" fmla="*/ 3579482 w 4270133"/>
              <a:gd name="connsiteY27" fmla="*/ 498442 h 6858000"/>
              <a:gd name="connsiteX28" fmla="*/ 3606823 w 4270133"/>
              <a:gd name="connsiteY28" fmla="*/ 495886 h 6858000"/>
              <a:gd name="connsiteX29" fmla="*/ 3617314 w 4270133"/>
              <a:gd name="connsiteY29" fmla="*/ 495676 h 6858000"/>
              <a:gd name="connsiteX30" fmla="*/ 3617394 w 4270133"/>
              <a:gd name="connsiteY30" fmla="*/ 495660 h 6858000"/>
              <a:gd name="connsiteX31" fmla="*/ 3617460 w 4270133"/>
              <a:gd name="connsiteY31" fmla="*/ 495673 h 6858000"/>
              <a:gd name="connsiteX32" fmla="*/ 3618132 w 4270133"/>
              <a:gd name="connsiteY32" fmla="*/ 495659 h 6858000"/>
              <a:gd name="connsiteX33" fmla="*/ 3702503 w 4270133"/>
              <a:gd name="connsiteY33" fmla="*/ 349989 h 6858000"/>
              <a:gd name="connsiteX34" fmla="*/ 3490413 w 4270133"/>
              <a:gd name="connsiteY34" fmla="*/ 571943 h 6858000"/>
              <a:gd name="connsiteX35" fmla="*/ 3702503 w 4270133"/>
              <a:gd name="connsiteY35" fmla="*/ 793897 h 6858000"/>
              <a:gd name="connsiteX36" fmla="*/ 3914592 w 4270133"/>
              <a:gd name="connsiteY36" fmla="*/ 571943 h 6858000"/>
              <a:gd name="connsiteX37" fmla="*/ 3702503 w 4270133"/>
              <a:gd name="connsiteY37" fmla="*/ 349989 h 6858000"/>
              <a:gd name="connsiteX38" fmla="*/ 0 w 4270133"/>
              <a:gd name="connsiteY38" fmla="*/ 0 h 6858000"/>
              <a:gd name="connsiteX39" fmla="*/ 4270133 w 4270133"/>
              <a:gd name="connsiteY39" fmla="*/ 0 h 6858000"/>
              <a:gd name="connsiteX40" fmla="*/ 4270133 w 4270133"/>
              <a:gd name="connsiteY40" fmla="*/ 6858000 h 6858000"/>
              <a:gd name="connsiteX41" fmla="*/ 0 w 4270133"/>
              <a:gd name="connsiteY41" fmla="*/ 6858000 h 6858000"/>
              <a:gd name="connsiteX42" fmla="*/ 0 w 4270133"/>
              <a:gd name="connsiteY4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845504 w 4270133"/>
              <a:gd name="connsiteY16" fmla="*/ 611858 h 6858000"/>
              <a:gd name="connsiteX17" fmla="*/ 3585710 w 4270133"/>
              <a:gd name="connsiteY17" fmla="*/ 641481 h 6858000"/>
              <a:gd name="connsiteX18" fmla="*/ 3560059 w 4270133"/>
              <a:gd name="connsiteY18" fmla="*/ 615325 h 6858000"/>
              <a:gd name="connsiteX19" fmla="*/ 3560059 w 4270133"/>
              <a:gd name="connsiteY19" fmla="*/ 611858 h 6858000"/>
              <a:gd name="connsiteX20" fmla="*/ 3560059 w 4270133"/>
              <a:gd name="connsiteY20" fmla="*/ 609076 h 6858000"/>
              <a:gd name="connsiteX21" fmla="*/ 3560058 w 4270133"/>
              <a:gd name="connsiteY21" fmla="*/ 609076 h 6858000"/>
              <a:gd name="connsiteX22" fmla="*/ 3558488 w 4270133"/>
              <a:gd name="connsiteY22" fmla="*/ 524982 h 6858000"/>
              <a:gd name="connsiteX23" fmla="*/ 3557828 w 4270133"/>
              <a:gd name="connsiteY23" fmla="*/ 521721 h 6858000"/>
              <a:gd name="connsiteX24" fmla="*/ 3572075 w 4270133"/>
              <a:gd name="connsiteY24" fmla="*/ 500271 h 6858000"/>
              <a:gd name="connsiteX25" fmla="*/ 3579506 w 4270133"/>
              <a:gd name="connsiteY25" fmla="*/ 498774 h 6858000"/>
              <a:gd name="connsiteX26" fmla="*/ 3579482 w 4270133"/>
              <a:gd name="connsiteY26" fmla="*/ 498442 h 6858000"/>
              <a:gd name="connsiteX27" fmla="*/ 3606823 w 4270133"/>
              <a:gd name="connsiteY27" fmla="*/ 495886 h 6858000"/>
              <a:gd name="connsiteX28" fmla="*/ 3617314 w 4270133"/>
              <a:gd name="connsiteY28" fmla="*/ 495676 h 6858000"/>
              <a:gd name="connsiteX29" fmla="*/ 3617394 w 4270133"/>
              <a:gd name="connsiteY29" fmla="*/ 495660 h 6858000"/>
              <a:gd name="connsiteX30" fmla="*/ 3617460 w 4270133"/>
              <a:gd name="connsiteY30" fmla="*/ 495673 h 6858000"/>
              <a:gd name="connsiteX31" fmla="*/ 3618132 w 4270133"/>
              <a:gd name="connsiteY31" fmla="*/ 495659 h 6858000"/>
              <a:gd name="connsiteX32" fmla="*/ 3702503 w 4270133"/>
              <a:gd name="connsiteY32" fmla="*/ 349989 h 6858000"/>
              <a:gd name="connsiteX33" fmla="*/ 3490413 w 4270133"/>
              <a:gd name="connsiteY33" fmla="*/ 571943 h 6858000"/>
              <a:gd name="connsiteX34" fmla="*/ 3702503 w 4270133"/>
              <a:gd name="connsiteY34" fmla="*/ 793897 h 6858000"/>
              <a:gd name="connsiteX35" fmla="*/ 3914592 w 4270133"/>
              <a:gd name="connsiteY35" fmla="*/ 571943 h 6858000"/>
              <a:gd name="connsiteX36" fmla="*/ 3702503 w 4270133"/>
              <a:gd name="connsiteY36" fmla="*/ 349989 h 6858000"/>
              <a:gd name="connsiteX37" fmla="*/ 0 w 4270133"/>
              <a:gd name="connsiteY37" fmla="*/ 0 h 6858000"/>
              <a:gd name="connsiteX38" fmla="*/ 4270133 w 4270133"/>
              <a:gd name="connsiteY38" fmla="*/ 0 h 6858000"/>
              <a:gd name="connsiteX39" fmla="*/ 4270133 w 4270133"/>
              <a:gd name="connsiteY39" fmla="*/ 6858000 h 6858000"/>
              <a:gd name="connsiteX40" fmla="*/ 0 w 4270133"/>
              <a:gd name="connsiteY40" fmla="*/ 6858000 h 6858000"/>
              <a:gd name="connsiteX41" fmla="*/ 0 w 4270133"/>
              <a:gd name="connsiteY4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845504 w 4270133"/>
              <a:gd name="connsiteY15" fmla="*/ 597171 h 6858000"/>
              <a:gd name="connsiteX16" fmla="*/ 3585710 w 4270133"/>
              <a:gd name="connsiteY16" fmla="*/ 641481 h 6858000"/>
              <a:gd name="connsiteX17" fmla="*/ 3560059 w 4270133"/>
              <a:gd name="connsiteY17" fmla="*/ 615325 h 6858000"/>
              <a:gd name="connsiteX18" fmla="*/ 3560059 w 4270133"/>
              <a:gd name="connsiteY18" fmla="*/ 611858 h 6858000"/>
              <a:gd name="connsiteX19" fmla="*/ 3560059 w 4270133"/>
              <a:gd name="connsiteY19" fmla="*/ 609076 h 6858000"/>
              <a:gd name="connsiteX20" fmla="*/ 3560058 w 4270133"/>
              <a:gd name="connsiteY20" fmla="*/ 609076 h 6858000"/>
              <a:gd name="connsiteX21" fmla="*/ 3558488 w 4270133"/>
              <a:gd name="connsiteY21" fmla="*/ 524982 h 6858000"/>
              <a:gd name="connsiteX22" fmla="*/ 3557828 w 4270133"/>
              <a:gd name="connsiteY22" fmla="*/ 521721 h 6858000"/>
              <a:gd name="connsiteX23" fmla="*/ 3572075 w 4270133"/>
              <a:gd name="connsiteY23" fmla="*/ 500271 h 6858000"/>
              <a:gd name="connsiteX24" fmla="*/ 3579506 w 4270133"/>
              <a:gd name="connsiteY24" fmla="*/ 498774 h 6858000"/>
              <a:gd name="connsiteX25" fmla="*/ 3579482 w 4270133"/>
              <a:gd name="connsiteY25" fmla="*/ 498442 h 6858000"/>
              <a:gd name="connsiteX26" fmla="*/ 3606823 w 4270133"/>
              <a:gd name="connsiteY26" fmla="*/ 495886 h 6858000"/>
              <a:gd name="connsiteX27" fmla="*/ 3617314 w 4270133"/>
              <a:gd name="connsiteY27" fmla="*/ 495676 h 6858000"/>
              <a:gd name="connsiteX28" fmla="*/ 3617394 w 4270133"/>
              <a:gd name="connsiteY28" fmla="*/ 495660 h 6858000"/>
              <a:gd name="connsiteX29" fmla="*/ 3617460 w 4270133"/>
              <a:gd name="connsiteY29" fmla="*/ 495673 h 6858000"/>
              <a:gd name="connsiteX30" fmla="*/ 3618132 w 4270133"/>
              <a:gd name="connsiteY30" fmla="*/ 495659 h 6858000"/>
              <a:gd name="connsiteX31" fmla="*/ 3702503 w 4270133"/>
              <a:gd name="connsiteY31" fmla="*/ 349989 h 6858000"/>
              <a:gd name="connsiteX32" fmla="*/ 3490413 w 4270133"/>
              <a:gd name="connsiteY32" fmla="*/ 571943 h 6858000"/>
              <a:gd name="connsiteX33" fmla="*/ 3702503 w 4270133"/>
              <a:gd name="connsiteY33" fmla="*/ 793897 h 6858000"/>
              <a:gd name="connsiteX34" fmla="*/ 3914592 w 4270133"/>
              <a:gd name="connsiteY34" fmla="*/ 571943 h 6858000"/>
              <a:gd name="connsiteX35" fmla="*/ 3702503 w 4270133"/>
              <a:gd name="connsiteY35" fmla="*/ 349989 h 6858000"/>
              <a:gd name="connsiteX36" fmla="*/ 0 w 4270133"/>
              <a:gd name="connsiteY36" fmla="*/ 0 h 6858000"/>
              <a:gd name="connsiteX37" fmla="*/ 4270133 w 4270133"/>
              <a:gd name="connsiteY37" fmla="*/ 0 h 6858000"/>
              <a:gd name="connsiteX38" fmla="*/ 4270133 w 4270133"/>
              <a:gd name="connsiteY38" fmla="*/ 6858000 h 6858000"/>
              <a:gd name="connsiteX39" fmla="*/ 0 w 4270133"/>
              <a:gd name="connsiteY39" fmla="*/ 6858000 h 6858000"/>
              <a:gd name="connsiteX40" fmla="*/ 0 w 4270133"/>
              <a:gd name="connsiteY40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845504 w 4270133"/>
              <a:gd name="connsiteY14" fmla="*/ 595358 h 6858000"/>
              <a:gd name="connsiteX15" fmla="*/ 3585710 w 4270133"/>
              <a:gd name="connsiteY15" fmla="*/ 641481 h 6858000"/>
              <a:gd name="connsiteX16" fmla="*/ 3560059 w 4270133"/>
              <a:gd name="connsiteY16" fmla="*/ 615325 h 6858000"/>
              <a:gd name="connsiteX17" fmla="*/ 3560059 w 4270133"/>
              <a:gd name="connsiteY17" fmla="*/ 611858 h 6858000"/>
              <a:gd name="connsiteX18" fmla="*/ 3560059 w 4270133"/>
              <a:gd name="connsiteY18" fmla="*/ 609076 h 6858000"/>
              <a:gd name="connsiteX19" fmla="*/ 3560058 w 4270133"/>
              <a:gd name="connsiteY19" fmla="*/ 609076 h 6858000"/>
              <a:gd name="connsiteX20" fmla="*/ 3558488 w 4270133"/>
              <a:gd name="connsiteY20" fmla="*/ 524982 h 6858000"/>
              <a:gd name="connsiteX21" fmla="*/ 3557828 w 4270133"/>
              <a:gd name="connsiteY21" fmla="*/ 521721 h 6858000"/>
              <a:gd name="connsiteX22" fmla="*/ 3572075 w 4270133"/>
              <a:gd name="connsiteY22" fmla="*/ 500271 h 6858000"/>
              <a:gd name="connsiteX23" fmla="*/ 3579506 w 4270133"/>
              <a:gd name="connsiteY23" fmla="*/ 498774 h 6858000"/>
              <a:gd name="connsiteX24" fmla="*/ 3579482 w 4270133"/>
              <a:gd name="connsiteY24" fmla="*/ 498442 h 6858000"/>
              <a:gd name="connsiteX25" fmla="*/ 3606823 w 4270133"/>
              <a:gd name="connsiteY25" fmla="*/ 495886 h 6858000"/>
              <a:gd name="connsiteX26" fmla="*/ 3617314 w 4270133"/>
              <a:gd name="connsiteY26" fmla="*/ 495676 h 6858000"/>
              <a:gd name="connsiteX27" fmla="*/ 3617394 w 4270133"/>
              <a:gd name="connsiteY27" fmla="*/ 495660 h 6858000"/>
              <a:gd name="connsiteX28" fmla="*/ 3617460 w 4270133"/>
              <a:gd name="connsiteY28" fmla="*/ 495673 h 6858000"/>
              <a:gd name="connsiteX29" fmla="*/ 3618132 w 4270133"/>
              <a:gd name="connsiteY29" fmla="*/ 495659 h 6858000"/>
              <a:gd name="connsiteX30" fmla="*/ 3702503 w 4270133"/>
              <a:gd name="connsiteY30" fmla="*/ 349989 h 6858000"/>
              <a:gd name="connsiteX31" fmla="*/ 3490413 w 4270133"/>
              <a:gd name="connsiteY31" fmla="*/ 571943 h 6858000"/>
              <a:gd name="connsiteX32" fmla="*/ 3702503 w 4270133"/>
              <a:gd name="connsiteY32" fmla="*/ 793897 h 6858000"/>
              <a:gd name="connsiteX33" fmla="*/ 3914592 w 4270133"/>
              <a:gd name="connsiteY33" fmla="*/ 571943 h 6858000"/>
              <a:gd name="connsiteX34" fmla="*/ 3702503 w 4270133"/>
              <a:gd name="connsiteY34" fmla="*/ 349989 h 6858000"/>
              <a:gd name="connsiteX35" fmla="*/ 0 w 4270133"/>
              <a:gd name="connsiteY35" fmla="*/ 0 h 6858000"/>
              <a:gd name="connsiteX36" fmla="*/ 4270133 w 4270133"/>
              <a:gd name="connsiteY36" fmla="*/ 0 h 6858000"/>
              <a:gd name="connsiteX37" fmla="*/ 4270133 w 4270133"/>
              <a:gd name="connsiteY37" fmla="*/ 6858000 h 6858000"/>
              <a:gd name="connsiteX38" fmla="*/ 0 w 4270133"/>
              <a:gd name="connsiteY38" fmla="*/ 6858000 h 6858000"/>
              <a:gd name="connsiteX39" fmla="*/ 0 w 4270133"/>
              <a:gd name="connsiteY39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754602 w 4270133"/>
              <a:gd name="connsiteY12" fmla="*/ 565030 h 6858000"/>
              <a:gd name="connsiteX13" fmla="*/ 3845228 w 4270133"/>
              <a:gd name="connsiteY13" fmla="*/ 594002 h 6858000"/>
              <a:gd name="connsiteX14" fmla="*/ 3585710 w 4270133"/>
              <a:gd name="connsiteY14" fmla="*/ 641481 h 6858000"/>
              <a:gd name="connsiteX15" fmla="*/ 3560059 w 4270133"/>
              <a:gd name="connsiteY15" fmla="*/ 615325 h 6858000"/>
              <a:gd name="connsiteX16" fmla="*/ 3560059 w 4270133"/>
              <a:gd name="connsiteY16" fmla="*/ 611858 h 6858000"/>
              <a:gd name="connsiteX17" fmla="*/ 3560059 w 4270133"/>
              <a:gd name="connsiteY17" fmla="*/ 609076 h 6858000"/>
              <a:gd name="connsiteX18" fmla="*/ 3560058 w 4270133"/>
              <a:gd name="connsiteY18" fmla="*/ 609076 h 6858000"/>
              <a:gd name="connsiteX19" fmla="*/ 3558488 w 4270133"/>
              <a:gd name="connsiteY19" fmla="*/ 524982 h 6858000"/>
              <a:gd name="connsiteX20" fmla="*/ 3557828 w 4270133"/>
              <a:gd name="connsiteY20" fmla="*/ 521721 h 6858000"/>
              <a:gd name="connsiteX21" fmla="*/ 3572075 w 4270133"/>
              <a:gd name="connsiteY21" fmla="*/ 500271 h 6858000"/>
              <a:gd name="connsiteX22" fmla="*/ 3579506 w 4270133"/>
              <a:gd name="connsiteY22" fmla="*/ 498774 h 6858000"/>
              <a:gd name="connsiteX23" fmla="*/ 3579482 w 4270133"/>
              <a:gd name="connsiteY23" fmla="*/ 498442 h 6858000"/>
              <a:gd name="connsiteX24" fmla="*/ 3606823 w 4270133"/>
              <a:gd name="connsiteY24" fmla="*/ 495886 h 6858000"/>
              <a:gd name="connsiteX25" fmla="*/ 3617314 w 4270133"/>
              <a:gd name="connsiteY25" fmla="*/ 495676 h 6858000"/>
              <a:gd name="connsiteX26" fmla="*/ 3617394 w 4270133"/>
              <a:gd name="connsiteY26" fmla="*/ 495660 h 6858000"/>
              <a:gd name="connsiteX27" fmla="*/ 3617460 w 4270133"/>
              <a:gd name="connsiteY27" fmla="*/ 495673 h 6858000"/>
              <a:gd name="connsiteX28" fmla="*/ 3618132 w 4270133"/>
              <a:gd name="connsiteY28" fmla="*/ 495659 h 6858000"/>
              <a:gd name="connsiteX29" fmla="*/ 3702503 w 4270133"/>
              <a:gd name="connsiteY29" fmla="*/ 349989 h 6858000"/>
              <a:gd name="connsiteX30" fmla="*/ 3490413 w 4270133"/>
              <a:gd name="connsiteY30" fmla="*/ 571943 h 6858000"/>
              <a:gd name="connsiteX31" fmla="*/ 3702503 w 4270133"/>
              <a:gd name="connsiteY31" fmla="*/ 793897 h 6858000"/>
              <a:gd name="connsiteX32" fmla="*/ 3914592 w 4270133"/>
              <a:gd name="connsiteY32" fmla="*/ 571943 h 6858000"/>
              <a:gd name="connsiteX33" fmla="*/ 3702503 w 4270133"/>
              <a:gd name="connsiteY33" fmla="*/ 349989 h 6858000"/>
              <a:gd name="connsiteX34" fmla="*/ 0 w 4270133"/>
              <a:gd name="connsiteY34" fmla="*/ 0 h 6858000"/>
              <a:gd name="connsiteX35" fmla="*/ 4270133 w 4270133"/>
              <a:gd name="connsiteY35" fmla="*/ 0 h 6858000"/>
              <a:gd name="connsiteX36" fmla="*/ 4270133 w 4270133"/>
              <a:gd name="connsiteY36" fmla="*/ 6858000 h 6858000"/>
              <a:gd name="connsiteX37" fmla="*/ 0 w 4270133"/>
              <a:gd name="connsiteY37" fmla="*/ 6858000 h 6858000"/>
              <a:gd name="connsiteX38" fmla="*/ 0 w 4270133"/>
              <a:gd name="connsiteY38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845228 w 4270133"/>
              <a:gd name="connsiteY12" fmla="*/ 594002 h 6858000"/>
              <a:gd name="connsiteX13" fmla="*/ 3585710 w 4270133"/>
              <a:gd name="connsiteY13" fmla="*/ 641481 h 6858000"/>
              <a:gd name="connsiteX14" fmla="*/ 3560059 w 4270133"/>
              <a:gd name="connsiteY14" fmla="*/ 615325 h 6858000"/>
              <a:gd name="connsiteX15" fmla="*/ 3560059 w 4270133"/>
              <a:gd name="connsiteY15" fmla="*/ 611858 h 6858000"/>
              <a:gd name="connsiteX16" fmla="*/ 3560059 w 4270133"/>
              <a:gd name="connsiteY16" fmla="*/ 609076 h 6858000"/>
              <a:gd name="connsiteX17" fmla="*/ 3560058 w 4270133"/>
              <a:gd name="connsiteY17" fmla="*/ 609076 h 6858000"/>
              <a:gd name="connsiteX18" fmla="*/ 3558488 w 4270133"/>
              <a:gd name="connsiteY18" fmla="*/ 524982 h 6858000"/>
              <a:gd name="connsiteX19" fmla="*/ 3557828 w 4270133"/>
              <a:gd name="connsiteY19" fmla="*/ 521721 h 6858000"/>
              <a:gd name="connsiteX20" fmla="*/ 3572075 w 4270133"/>
              <a:gd name="connsiteY20" fmla="*/ 500271 h 6858000"/>
              <a:gd name="connsiteX21" fmla="*/ 3579506 w 4270133"/>
              <a:gd name="connsiteY21" fmla="*/ 498774 h 6858000"/>
              <a:gd name="connsiteX22" fmla="*/ 3579482 w 4270133"/>
              <a:gd name="connsiteY22" fmla="*/ 498442 h 6858000"/>
              <a:gd name="connsiteX23" fmla="*/ 3606823 w 4270133"/>
              <a:gd name="connsiteY23" fmla="*/ 495886 h 6858000"/>
              <a:gd name="connsiteX24" fmla="*/ 3617314 w 4270133"/>
              <a:gd name="connsiteY24" fmla="*/ 495676 h 6858000"/>
              <a:gd name="connsiteX25" fmla="*/ 3617394 w 4270133"/>
              <a:gd name="connsiteY25" fmla="*/ 495660 h 6858000"/>
              <a:gd name="connsiteX26" fmla="*/ 3617460 w 4270133"/>
              <a:gd name="connsiteY26" fmla="*/ 495673 h 6858000"/>
              <a:gd name="connsiteX27" fmla="*/ 3618132 w 4270133"/>
              <a:gd name="connsiteY27" fmla="*/ 495659 h 6858000"/>
              <a:gd name="connsiteX28" fmla="*/ 3702503 w 4270133"/>
              <a:gd name="connsiteY28" fmla="*/ 349989 h 6858000"/>
              <a:gd name="connsiteX29" fmla="*/ 3490413 w 4270133"/>
              <a:gd name="connsiteY29" fmla="*/ 571943 h 6858000"/>
              <a:gd name="connsiteX30" fmla="*/ 3702503 w 4270133"/>
              <a:gd name="connsiteY30" fmla="*/ 793897 h 6858000"/>
              <a:gd name="connsiteX31" fmla="*/ 3914592 w 4270133"/>
              <a:gd name="connsiteY31" fmla="*/ 571943 h 6858000"/>
              <a:gd name="connsiteX32" fmla="*/ 3702503 w 4270133"/>
              <a:gd name="connsiteY32" fmla="*/ 349989 h 6858000"/>
              <a:gd name="connsiteX33" fmla="*/ 0 w 4270133"/>
              <a:gd name="connsiteY33" fmla="*/ 0 h 6858000"/>
              <a:gd name="connsiteX34" fmla="*/ 4270133 w 4270133"/>
              <a:gd name="connsiteY34" fmla="*/ 0 h 6858000"/>
              <a:gd name="connsiteX35" fmla="*/ 4270133 w 4270133"/>
              <a:gd name="connsiteY35" fmla="*/ 6858000 h 6858000"/>
              <a:gd name="connsiteX36" fmla="*/ 0 w 4270133"/>
              <a:gd name="connsiteY36" fmla="*/ 6858000 h 6858000"/>
              <a:gd name="connsiteX37" fmla="*/ 0 w 4270133"/>
              <a:gd name="connsiteY37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721172 w 4270133"/>
              <a:gd name="connsiteY11" fmla="*/ 564224 h 6858000"/>
              <a:gd name="connsiteX12" fmla="*/ 3585710 w 4270133"/>
              <a:gd name="connsiteY12" fmla="*/ 641481 h 6858000"/>
              <a:gd name="connsiteX13" fmla="*/ 3560059 w 4270133"/>
              <a:gd name="connsiteY13" fmla="*/ 615325 h 6858000"/>
              <a:gd name="connsiteX14" fmla="*/ 3560059 w 4270133"/>
              <a:gd name="connsiteY14" fmla="*/ 611858 h 6858000"/>
              <a:gd name="connsiteX15" fmla="*/ 3560059 w 4270133"/>
              <a:gd name="connsiteY15" fmla="*/ 609076 h 6858000"/>
              <a:gd name="connsiteX16" fmla="*/ 3560058 w 4270133"/>
              <a:gd name="connsiteY16" fmla="*/ 609076 h 6858000"/>
              <a:gd name="connsiteX17" fmla="*/ 3558488 w 4270133"/>
              <a:gd name="connsiteY17" fmla="*/ 524982 h 6858000"/>
              <a:gd name="connsiteX18" fmla="*/ 3557828 w 4270133"/>
              <a:gd name="connsiteY18" fmla="*/ 521721 h 6858000"/>
              <a:gd name="connsiteX19" fmla="*/ 3572075 w 4270133"/>
              <a:gd name="connsiteY19" fmla="*/ 500271 h 6858000"/>
              <a:gd name="connsiteX20" fmla="*/ 3579506 w 4270133"/>
              <a:gd name="connsiteY20" fmla="*/ 498774 h 6858000"/>
              <a:gd name="connsiteX21" fmla="*/ 3579482 w 4270133"/>
              <a:gd name="connsiteY21" fmla="*/ 498442 h 6858000"/>
              <a:gd name="connsiteX22" fmla="*/ 3606823 w 4270133"/>
              <a:gd name="connsiteY22" fmla="*/ 495886 h 6858000"/>
              <a:gd name="connsiteX23" fmla="*/ 3617314 w 4270133"/>
              <a:gd name="connsiteY23" fmla="*/ 495676 h 6858000"/>
              <a:gd name="connsiteX24" fmla="*/ 3617394 w 4270133"/>
              <a:gd name="connsiteY24" fmla="*/ 495660 h 6858000"/>
              <a:gd name="connsiteX25" fmla="*/ 3617460 w 4270133"/>
              <a:gd name="connsiteY25" fmla="*/ 495673 h 6858000"/>
              <a:gd name="connsiteX26" fmla="*/ 3618132 w 4270133"/>
              <a:gd name="connsiteY26" fmla="*/ 495659 h 6858000"/>
              <a:gd name="connsiteX27" fmla="*/ 3702503 w 4270133"/>
              <a:gd name="connsiteY27" fmla="*/ 349989 h 6858000"/>
              <a:gd name="connsiteX28" fmla="*/ 3490413 w 4270133"/>
              <a:gd name="connsiteY28" fmla="*/ 571943 h 6858000"/>
              <a:gd name="connsiteX29" fmla="*/ 3702503 w 4270133"/>
              <a:gd name="connsiteY29" fmla="*/ 793897 h 6858000"/>
              <a:gd name="connsiteX30" fmla="*/ 3914592 w 4270133"/>
              <a:gd name="connsiteY30" fmla="*/ 571943 h 6858000"/>
              <a:gd name="connsiteX31" fmla="*/ 3702503 w 4270133"/>
              <a:gd name="connsiteY31" fmla="*/ 349989 h 6858000"/>
              <a:gd name="connsiteX32" fmla="*/ 0 w 4270133"/>
              <a:gd name="connsiteY32" fmla="*/ 0 h 6858000"/>
              <a:gd name="connsiteX33" fmla="*/ 4270133 w 4270133"/>
              <a:gd name="connsiteY33" fmla="*/ 0 h 6858000"/>
              <a:gd name="connsiteX34" fmla="*/ 4270133 w 4270133"/>
              <a:gd name="connsiteY34" fmla="*/ 6858000 h 6858000"/>
              <a:gd name="connsiteX35" fmla="*/ 0 w 4270133"/>
              <a:gd name="connsiteY35" fmla="*/ 6858000 h 6858000"/>
              <a:gd name="connsiteX36" fmla="*/ 0 w 4270133"/>
              <a:gd name="connsiteY36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85710 w 4270133"/>
              <a:gd name="connsiteY11" fmla="*/ 641481 h 6858000"/>
              <a:gd name="connsiteX12" fmla="*/ 3560059 w 4270133"/>
              <a:gd name="connsiteY12" fmla="*/ 615325 h 6858000"/>
              <a:gd name="connsiteX13" fmla="*/ 3560059 w 4270133"/>
              <a:gd name="connsiteY13" fmla="*/ 611858 h 6858000"/>
              <a:gd name="connsiteX14" fmla="*/ 3560059 w 4270133"/>
              <a:gd name="connsiteY14" fmla="*/ 609076 h 6858000"/>
              <a:gd name="connsiteX15" fmla="*/ 3560058 w 4270133"/>
              <a:gd name="connsiteY15" fmla="*/ 609076 h 6858000"/>
              <a:gd name="connsiteX16" fmla="*/ 3558488 w 4270133"/>
              <a:gd name="connsiteY16" fmla="*/ 524982 h 6858000"/>
              <a:gd name="connsiteX17" fmla="*/ 3557828 w 4270133"/>
              <a:gd name="connsiteY17" fmla="*/ 521721 h 6858000"/>
              <a:gd name="connsiteX18" fmla="*/ 3572075 w 4270133"/>
              <a:gd name="connsiteY18" fmla="*/ 500271 h 6858000"/>
              <a:gd name="connsiteX19" fmla="*/ 3579506 w 4270133"/>
              <a:gd name="connsiteY19" fmla="*/ 498774 h 6858000"/>
              <a:gd name="connsiteX20" fmla="*/ 3579482 w 4270133"/>
              <a:gd name="connsiteY20" fmla="*/ 498442 h 6858000"/>
              <a:gd name="connsiteX21" fmla="*/ 3606823 w 4270133"/>
              <a:gd name="connsiteY21" fmla="*/ 495886 h 6858000"/>
              <a:gd name="connsiteX22" fmla="*/ 3617314 w 4270133"/>
              <a:gd name="connsiteY22" fmla="*/ 495676 h 6858000"/>
              <a:gd name="connsiteX23" fmla="*/ 3617394 w 4270133"/>
              <a:gd name="connsiteY23" fmla="*/ 495660 h 6858000"/>
              <a:gd name="connsiteX24" fmla="*/ 3617460 w 4270133"/>
              <a:gd name="connsiteY24" fmla="*/ 495673 h 6858000"/>
              <a:gd name="connsiteX25" fmla="*/ 3618132 w 4270133"/>
              <a:gd name="connsiteY25" fmla="*/ 495659 h 6858000"/>
              <a:gd name="connsiteX26" fmla="*/ 3702503 w 4270133"/>
              <a:gd name="connsiteY26" fmla="*/ 349989 h 6858000"/>
              <a:gd name="connsiteX27" fmla="*/ 3490413 w 4270133"/>
              <a:gd name="connsiteY27" fmla="*/ 571943 h 6858000"/>
              <a:gd name="connsiteX28" fmla="*/ 3702503 w 4270133"/>
              <a:gd name="connsiteY28" fmla="*/ 793897 h 6858000"/>
              <a:gd name="connsiteX29" fmla="*/ 3914592 w 4270133"/>
              <a:gd name="connsiteY29" fmla="*/ 571943 h 6858000"/>
              <a:gd name="connsiteX30" fmla="*/ 3702503 w 4270133"/>
              <a:gd name="connsiteY30" fmla="*/ 349989 h 6858000"/>
              <a:gd name="connsiteX31" fmla="*/ 0 w 4270133"/>
              <a:gd name="connsiteY31" fmla="*/ 0 h 6858000"/>
              <a:gd name="connsiteX32" fmla="*/ 4270133 w 4270133"/>
              <a:gd name="connsiteY32" fmla="*/ 0 h 6858000"/>
              <a:gd name="connsiteX33" fmla="*/ 4270133 w 4270133"/>
              <a:gd name="connsiteY33" fmla="*/ 6858000 h 6858000"/>
              <a:gd name="connsiteX34" fmla="*/ 0 w 4270133"/>
              <a:gd name="connsiteY34" fmla="*/ 6858000 h 6858000"/>
              <a:gd name="connsiteX35" fmla="*/ 0 w 4270133"/>
              <a:gd name="connsiteY35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60058 w 4270133"/>
              <a:gd name="connsiteY14" fmla="*/ 609076 h 6858000"/>
              <a:gd name="connsiteX15" fmla="*/ 3558488 w 4270133"/>
              <a:gd name="connsiteY15" fmla="*/ 524982 h 6858000"/>
              <a:gd name="connsiteX16" fmla="*/ 3557828 w 4270133"/>
              <a:gd name="connsiteY16" fmla="*/ 521721 h 6858000"/>
              <a:gd name="connsiteX17" fmla="*/ 3572075 w 4270133"/>
              <a:gd name="connsiteY17" fmla="*/ 500271 h 6858000"/>
              <a:gd name="connsiteX18" fmla="*/ 3579506 w 4270133"/>
              <a:gd name="connsiteY18" fmla="*/ 498774 h 6858000"/>
              <a:gd name="connsiteX19" fmla="*/ 3579482 w 4270133"/>
              <a:gd name="connsiteY19" fmla="*/ 498442 h 6858000"/>
              <a:gd name="connsiteX20" fmla="*/ 3606823 w 4270133"/>
              <a:gd name="connsiteY20" fmla="*/ 495886 h 6858000"/>
              <a:gd name="connsiteX21" fmla="*/ 3617314 w 4270133"/>
              <a:gd name="connsiteY21" fmla="*/ 495676 h 6858000"/>
              <a:gd name="connsiteX22" fmla="*/ 3617394 w 4270133"/>
              <a:gd name="connsiteY22" fmla="*/ 495660 h 6858000"/>
              <a:gd name="connsiteX23" fmla="*/ 3617460 w 4270133"/>
              <a:gd name="connsiteY23" fmla="*/ 495673 h 6858000"/>
              <a:gd name="connsiteX24" fmla="*/ 3618132 w 4270133"/>
              <a:gd name="connsiteY24" fmla="*/ 495659 h 6858000"/>
              <a:gd name="connsiteX25" fmla="*/ 3702503 w 4270133"/>
              <a:gd name="connsiteY25" fmla="*/ 349989 h 6858000"/>
              <a:gd name="connsiteX26" fmla="*/ 3490413 w 4270133"/>
              <a:gd name="connsiteY26" fmla="*/ 571943 h 6858000"/>
              <a:gd name="connsiteX27" fmla="*/ 3702503 w 4270133"/>
              <a:gd name="connsiteY27" fmla="*/ 793897 h 6858000"/>
              <a:gd name="connsiteX28" fmla="*/ 3914592 w 4270133"/>
              <a:gd name="connsiteY28" fmla="*/ 571943 h 6858000"/>
              <a:gd name="connsiteX29" fmla="*/ 3702503 w 4270133"/>
              <a:gd name="connsiteY29" fmla="*/ 349989 h 6858000"/>
              <a:gd name="connsiteX30" fmla="*/ 0 w 4270133"/>
              <a:gd name="connsiteY30" fmla="*/ 0 h 6858000"/>
              <a:gd name="connsiteX31" fmla="*/ 4270133 w 4270133"/>
              <a:gd name="connsiteY31" fmla="*/ 0 h 6858000"/>
              <a:gd name="connsiteX32" fmla="*/ 4270133 w 4270133"/>
              <a:gd name="connsiteY32" fmla="*/ 6858000 h 6858000"/>
              <a:gd name="connsiteX33" fmla="*/ 0 w 4270133"/>
              <a:gd name="connsiteY33" fmla="*/ 6858000 h 6858000"/>
              <a:gd name="connsiteX34" fmla="*/ 0 w 4270133"/>
              <a:gd name="connsiteY34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649038 w 4270133"/>
              <a:gd name="connsiteY10" fmla="*/ 565393 h 6858000"/>
              <a:gd name="connsiteX11" fmla="*/ 3560059 w 4270133"/>
              <a:gd name="connsiteY11" fmla="*/ 615325 h 6858000"/>
              <a:gd name="connsiteX12" fmla="*/ 3560059 w 4270133"/>
              <a:gd name="connsiteY12" fmla="*/ 611858 h 6858000"/>
              <a:gd name="connsiteX13" fmla="*/ 3560059 w 4270133"/>
              <a:gd name="connsiteY13" fmla="*/ 609076 h 6858000"/>
              <a:gd name="connsiteX14" fmla="*/ 3558488 w 4270133"/>
              <a:gd name="connsiteY14" fmla="*/ 524982 h 6858000"/>
              <a:gd name="connsiteX15" fmla="*/ 3557828 w 4270133"/>
              <a:gd name="connsiteY15" fmla="*/ 521721 h 6858000"/>
              <a:gd name="connsiteX16" fmla="*/ 3572075 w 4270133"/>
              <a:gd name="connsiteY16" fmla="*/ 500271 h 6858000"/>
              <a:gd name="connsiteX17" fmla="*/ 3579506 w 4270133"/>
              <a:gd name="connsiteY17" fmla="*/ 498774 h 6858000"/>
              <a:gd name="connsiteX18" fmla="*/ 3579482 w 4270133"/>
              <a:gd name="connsiteY18" fmla="*/ 498442 h 6858000"/>
              <a:gd name="connsiteX19" fmla="*/ 3606823 w 4270133"/>
              <a:gd name="connsiteY19" fmla="*/ 495886 h 6858000"/>
              <a:gd name="connsiteX20" fmla="*/ 3617314 w 4270133"/>
              <a:gd name="connsiteY20" fmla="*/ 495676 h 6858000"/>
              <a:gd name="connsiteX21" fmla="*/ 3617394 w 4270133"/>
              <a:gd name="connsiteY21" fmla="*/ 495660 h 6858000"/>
              <a:gd name="connsiteX22" fmla="*/ 3617460 w 4270133"/>
              <a:gd name="connsiteY22" fmla="*/ 495673 h 6858000"/>
              <a:gd name="connsiteX23" fmla="*/ 3618132 w 4270133"/>
              <a:gd name="connsiteY23" fmla="*/ 495659 h 6858000"/>
              <a:gd name="connsiteX24" fmla="*/ 3702503 w 4270133"/>
              <a:gd name="connsiteY24" fmla="*/ 349989 h 6858000"/>
              <a:gd name="connsiteX25" fmla="*/ 3490413 w 4270133"/>
              <a:gd name="connsiteY25" fmla="*/ 571943 h 6858000"/>
              <a:gd name="connsiteX26" fmla="*/ 3702503 w 4270133"/>
              <a:gd name="connsiteY26" fmla="*/ 793897 h 6858000"/>
              <a:gd name="connsiteX27" fmla="*/ 3914592 w 4270133"/>
              <a:gd name="connsiteY27" fmla="*/ 571943 h 6858000"/>
              <a:gd name="connsiteX28" fmla="*/ 3702503 w 4270133"/>
              <a:gd name="connsiteY28" fmla="*/ 349989 h 6858000"/>
              <a:gd name="connsiteX29" fmla="*/ 0 w 4270133"/>
              <a:gd name="connsiteY29" fmla="*/ 0 h 6858000"/>
              <a:gd name="connsiteX30" fmla="*/ 4270133 w 4270133"/>
              <a:gd name="connsiteY30" fmla="*/ 0 h 6858000"/>
              <a:gd name="connsiteX31" fmla="*/ 4270133 w 4270133"/>
              <a:gd name="connsiteY31" fmla="*/ 6858000 h 6858000"/>
              <a:gd name="connsiteX32" fmla="*/ 0 w 4270133"/>
              <a:gd name="connsiteY32" fmla="*/ 6858000 h 6858000"/>
              <a:gd name="connsiteX33" fmla="*/ 0 w 4270133"/>
              <a:gd name="connsiteY33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627339 w 4270133"/>
              <a:gd name="connsiteY9" fmla="*/ 566955 h 6858000"/>
              <a:gd name="connsiteX10" fmla="*/ 3560059 w 4270133"/>
              <a:gd name="connsiteY10" fmla="*/ 615325 h 6858000"/>
              <a:gd name="connsiteX11" fmla="*/ 3560059 w 4270133"/>
              <a:gd name="connsiteY11" fmla="*/ 611858 h 6858000"/>
              <a:gd name="connsiteX12" fmla="*/ 3560059 w 4270133"/>
              <a:gd name="connsiteY12" fmla="*/ 609076 h 6858000"/>
              <a:gd name="connsiteX13" fmla="*/ 3558488 w 4270133"/>
              <a:gd name="connsiteY13" fmla="*/ 524982 h 6858000"/>
              <a:gd name="connsiteX14" fmla="*/ 3557828 w 4270133"/>
              <a:gd name="connsiteY14" fmla="*/ 521721 h 6858000"/>
              <a:gd name="connsiteX15" fmla="*/ 3572075 w 4270133"/>
              <a:gd name="connsiteY15" fmla="*/ 500271 h 6858000"/>
              <a:gd name="connsiteX16" fmla="*/ 3579506 w 4270133"/>
              <a:gd name="connsiteY16" fmla="*/ 498774 h 6858000"/>
              <a:gd name="connsiteX17" fmla="*/ 3579482 w 4270133"/>
              <a:gd name="connsiteY17" fmla="*/ 498442 h 6858000"/>
              <a:gd name="connsiteX18" fmla="*/ 3606823 w 4270133"/>
              <a:gd name="connsiteY18" fmla="*/ 495886 h 6858000"/>
              <a:gd name="connsiteX19" fmla="*/ 3617314 w 4270133"/>
              <a:gd name="connsiteY19" fmla="*/ 495676 h 6858000"/>
              <a:gd name="connsiteX20" fmla="*/ 3617394 w 4270133"/>
              <a:gd name="connsiteY20" fmla="*/ 495660 h 6858000"/>
              <a:gd name="connsiteX21" fmla="*/ 3617460 w 4270133"/>
              <a:gd name="connsiteY21" fmla="*/ 495673 h 6858000"/>
              <a:gd name="connsiteX22" fmla="*/ 3618132 w 4270133"/>
              <a:gd name="connsiteY22" fmla="*/ 495659 h 6858000"/>
              <a:gd name="connsiteX23" fmla="*/ 3702503 w 4270133"/>
              <a:gd name="connsiteY23" fmla="*/ 349989 h 6858000"/>
              <a:gd name="connsiteX24" fmla="*/ 3490413 w 4270133"/>
              <a:gd name="connsiteY24" fmla="*/ 571943 h 6858000"/>
              <a:gd name="connsiteX25" fmla="*/ 3702503 w 4270133"/>
              <a:gd name="connsiteY25" fmla="*/ 793897 h 6858000"/>
              <a:gd name="connsiteX26" fmla="*/ 3914592 w 4270133"/>
              <a:gd name="connsiteY26" fmla="*/ 571943 h 6858000"/>
              <a:gd name="connsiteX27" fmla="*/ 3702503 w 4270133"/>
              <a:gd name="connsiteY27" fmla="*/ 349989 h 6858000"/>
              <a:gd name="connsiteX28" fmla="*/ 0 w 4270133"/>
              <a:gd name="connsiteY28" fmla="*/ 0 h 6858000"/>
              <a:gd name="connsiteX29" fmla="*/ 4270133 w 4270133"/>
              <a:gd name="connsiteY29" fmla="*/ 0 h 6858000"/>
              <a:gd name="connsiteX30" fmla="*/ 4270133 w 4270133"/>
              <a:gd name="connsiteY30" fmla="*/ 6858000 h 6858000"/>
              <a:gd name="connsiteX31" fmla="*/ 0 w 4270133"/>
              <a:gd name="connsiteY31" fmla="*/ 6858000 h 6858000"/>
              <a:gd name="connsiteX32" fmla="*/ 0 w 4270133"/>
              <a:gd name="connsiteY32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627339 w 4270133"/>
              <a:gd name="connsiteY8" fmla="*/ 523390 h 6858000"/>
              <a:gd name="connsiteX9" fmla="*/ 3560059 w 4270133"/>
              <a:gd name="connsiteY9" fmla="*/ 615325 h 6858000"/>
              <a:gd name="connsiteX10" fmla="*/ 3560059 w 4270133"/>
              <a:gd name="connsiteY10" fmla="*/ 611858 h 6858000"/>
              <a:gd name="connsiteX11" fmla="*/ 3560059 w 4270133"/>
              <a:gd name="connsiteY11" fmla="*/ 609076 h 6858000"/>
              <a:gd name="connsiteX12" fmla="*/ 3558488 w 4270133"/>
              <a:gd name="connsiteY12" fmla="*/ 524982 h 6858000"/>
              <a:gd name="connsiteX13" fmla="*/ 3557828 w 4270133"/>
              <a:gd name="connsiteY13" fmla="*/ 521721 h 6858000"/>
              <a:gd name="connsiteX14" fmla="*/ 3572075 w 4270133"/>
              <a:gd name="connsiteY14" fmla="*/ 500271 h 6858000"/>
              <a:gd name="connsiteX15" fmla="*/ 3579506 w 4270133"/>
              <a:gd name="connsiteY15" fmla="*/ 498774 h 6858000"/>
              <a:gd name="connsiteX16" fmla="*/ 3579482 w 4270133"/>
              <a:gd name="connsiteY16" fmla="*/ 498442 h 6858000"/>
              <a:gd name="connsiteX17" fmla="*/ 3606823 w 4270133"/>
              <a:gd name="connsiteY17" fmla="*/ 495886 h 6858000"/>
              <a:gd name="connsiteX18" fmla="*/ 3617314 w 4270133"/>
              <a:gd name="connsiteY18" fmla="*/ 495676 h 6858000"/>
              <a:gd name="connsiteX19" fmla="*/ 3617394 w 4270133"/>
              <a:gd name="connsiteY19" fmla="*/ 495660 h 6858000"/>
              <a:gd name="connsiteX20" fmla="*/ 3617460 w 4270133"/>
              <a:gd name="connsiteY20" fmla="*/ 495673 h 6858000"/>
              <a:gd name="connsiteX21" fmla="*/ 3618132 w 4270133"/>
              <a:gd name="connsiteY21" fmla="*/ 495659 h 6858000"/>
              <a:gd name="connsiteX22" fmla="*/ 3702503 w 4270133"/>
              <a:gd name="connsiteY22" fmla="*/ 349989 h 6858000"/>
              <a:gd name="connsiteX23" fmla="*/ 3490413 w 4270133"/>
              <a:gd name="connsiteY23" fmla="*/ 571943 h 6858000"/>
              <a:gd name="connsiteX24" fmla="*/ 3702503 w 4270133"/>
              <a:gd name="connsiteY24" fmla="*/ 793897 h 6858000"/>
              <a:gd name="connsiteX25" fmla="*/ 3914592 w 4270133"/>
              <a:gd name="connsiteY25" fmla="*/ 571943 h 6858000"/>
              <a:gd name="connsiteX26" fmla="*/ 3702503 w 4270133"/>
              <a:gd name="connsiteY26" fmla="*/ 349989 h 6858000"/>
              <a:gd name="connsiteX27" fmla="*/ 0 w 4270133"/>
              <a:gd name="connsiteY27" fmla="*/ 0 h 6858000"/>
              <a:gd name="connsiteX28" fmla="*/ 4270133 w 4270133"/>
              <a:gd name="connsiteY28" fmla="*/ 0 h 6858000"/>
              <a:gd name="connsiteX29" fmla="*/ 4270133 w 4270133"/>
              <a:gd name="connsiteY29" fmla="*/ 6858000 h 6858000"/>
              <a:gd name="connsiteX30" fmla="*/ 0 w 4270133"/>
              <a:gd name="connsiteY30" fmla="*/ 6858000 h 6858000"/>
              <a:gd name="connsiteX31" fmla="*/ 0 w 4270133"/>
              <a:gd name="connsiteY31" fmla="*/ 0 h 6858000"/>
              <a:gd name="connsiteX0" fmla="*/ 3618132 w 4270133"/>
              <a:gd name="connsiteY0" fmla="*/ 495659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618132 w 4270133"/>
              <a:gd name="connsiteY20" fmla="*/ 495659 h 6858000"/>
              <a:gd name="connsiteX21" fmla="*/ 3702503 w 4270133"/>
              <a:gd name="connsiteY21" fmla="*/ 349989 h 6858000"/>
              <a:gd name="connsiteX22" fmla="*/ 3490413 w 4270133"/>
              <a:gd name="connsiteY22" fmla="*/ 571943 h 6858000"/>
              <a:gd name="connsiteX23" fmla="*/ 3702503 w 4270133"/>
              <a:gd name="connsiteY23" fmla="*/ 793897 h 6858000"/>
              <a:gd name="connsiteX24" fmla="*/ 3914592 w 4270133"/>
              <a:gd name="connsiteY24" fmla="*/ 571943 h 6858000"/>
              <a:gd name="connsiteX25" fmla="*/ 3702503 w 4270133"/>
              <a:gd name="connsiteY25" fmla="*/ 349989 h 6858000"/>
              <a:gd name="connsiteX26" fmla="*/ 0 w 4270133"/>
              <a:gd name="connsiteY26" fmla="*/ 0 h 6858000"/>
              <a:gd name="connsiteX27" fmla="*/ 4270133 w 4270133"/>
              <a:gd name="connsiteY27" fmla="*/ 0 h 6858000"/>
              <a:gd name="connsiteX28" fmla="*/ 4270133 w 4270133"/>
              <a:gd name="connsiteY28" fmla="*/ 6858000 h 6858000"/>
              <a:gd name="connsiteX29" fmla="*/ 0 w 4270133"/>
              <a:gd name="connsiteY29" fmla="*/ 6858000 h 6858000"/>
              <a:gd name="connsiteX30" fmla="*/ 0 w 4270133"/>
              <a:gd name="connsiteY30" fmla="*/ 0 h 6858000"/>
              <a:gd name="connsiteX0" fmla="*/ 3617460 w 4270133"/>
              <a:gd name="connsiteY0" fmla="*/ 495673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617460 w 4270133"/>
              <a:gd name="connsiteY19" fmla="*/ 495673 h 6858000"/>
              <a:gd name="connsiteX20" fmla="*/ 3702503 w 4270133"/>
              <a:gd name="connsiteY20" fmla="*/ 349989 h 6858000"/>
              <a:gd name="connsiteX21" fmla="*/ 3490413 w 4270133"/>
              <a:gd name="connsiteY21" fmla="*/ 571943 h 6858000"/>
              <a:gd name="connsiteX22" fmla="*/ 3702503 w 4270133"/>
              <a:gd name="connsiteY22" fmla="*/ 793897 h 6858000"/>
              <a:gd name="connsiteX23" fmla="*/ 3914592 w 4270133"/>
              <a:gd name="connsiteY23" fmla="*/ 571943 h 6858000"/>
              <a:gd name="connsiteX24" fmla="*/ 3702503 w 4270133"/>
              <a:gd name="connsiteY24" fmla="*/ 349989 h 6858000"/>
              <a:gd name="connsiteX25" fmla="*/ 0 w 4270133"/>
              <a:gd name="connsiteY25" fmla="*/ 0 h 6858000"/>
              <a:gd name="connsiteX26" fmla="*/ 4270133 w 4270133"/>
              <a:gd name="connsiteY26" fmla="*/ 0 h 6858000"/>
              <a:gd name="connsiteX27" fmla="*/ 4270133 w 4270133"/>
              <a:gd name="connsiteY27" fmla="*/ 6858000 h 6858000"/>
              <a:gd name="connsiteX28" fmla="*/ 0 w 4270133"/>
              <a:gd name="connsiteY28" fmla="*/ 6858000 h 6858000"/>
              <a:gd name="connsiteX29" fmla="*/ 0 w 4270133"/>
              <a:gd name="connsiteY29" fmla="*/ 0 h 6858000"/>
              <a:gd name="connsiteX0" fmla="*/ 3617394 w 4270133"/>
              <a:gd name="connsiteY0" fmla="*/ 495660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617394 w 4270133"/>
              <a:gd name="connsiteY18" fmla="*/ 495660 h 6858000"/>
              <a:gd name="connsiteX19" fmla="*/ 3702503 w 4270133"/>
              <a:gd name="connsiteY19" fmla="*/ 349989 h 6858000"/>
              <a:gd name="connsiteX20" fmla="*/ 3490413 w 4270133"/>
              <a:gd name="connsiteY20" fmla="*/ 571943 h 6858000"/>
              <a:gd name="connsiteX21" fmla="*/ 3702503 w 4270133"/>
              <a:gd name="connsiteY21" fmla="*/ 793897 h 6858000"/>
              <a:gd name="connsiteX22" fmla="*/ 3914592 w 4270133"/>
              <a:gd name="connsiteY22" fmla="*/ 571943 h 6858000"/>
              <a:gd name="connsiteX23" fmla="*/ 3702503 w 4270133"/>
              <a:gd name="connsiteY23" fmla="*/ 349989 h 6858000"/>
              <a:gd name="connsiteX24" fmla="*/ 0 w 4270133"/>
              <a:gd name="connsiteY24" fmla="*/ 0 h 6858000"/>
              <a:gd name="connsiteX25" fmla="*/ 4270133 w 4270133"/>
              <a:gd name="connsiteY25" fmla="*/ 0 h 6858000"/>
              <a:gd name="connsiteX26" fmla="*/ 4270133 w 4270133"/>
              <a:gd name="connsiteY26" fmla="*/ 6858000 h 6858000"/>
              <a:gd name="connsiteX27" fmla="*/ 0 w 4270133"/>
              <a:gd name="connsiteY27" fmla="*/ 6858000 h 6858000"/>
              <a:gd name="connsiteX28" fmla="*/ 0 w 4270133"/>
              <a:gd name="connsiteY28" fmla="*/ 0 h 6858000"/>
              <a:gd name="connsiteX0" fmla="*/ 3617314 w 4270133"/>
              <a:gd name="connsiteY0" fmla="*/ 49567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617314 w 4270133"/>
              <a:gd name="connsiteY17" fmla="*/ 495676 h 6858000"/>
              <a:gd name="connsiteX18" fmla="*/ 3702503 w 4270133"/>
              <a:gd name="connsiteY18" fmla="*/ 349989 h 6858000"/>
              <a:gd name="connsiteX19" fmla="*/ 3490413 w 4270133"/>
              <a:gd name="connsiteY19" fmla="*/ 571943 h 6858000"/>
              <a:gd name="connsiteX20" fmla="*/ 3702503 w 4270133"/>
              <a:gd name="connsiteY20" fmla="*/ 793897 h 6858000"/>
              <a:gd name="connsiteX21" fmla="*/ 3914592 w 4270133"/>
              <a:gd name="connsiteY21" fmla="*/ 571943 h 6858000"/>
              <a:gd name="connsiteX22" fmla="*/ 3702503 w 4270133"/>
              <a:gd name="connsiteY22" fmla="*/ 349989 h 6858000"/>
              <a:gd name="connsiteX23" fmla="*/ 0 w 4270133"/>
              <a:gd name="connsiteY23" fmla="*/ 0 h 6858000"/>
              <a:gd name="connsiteX24" fmla="*/ 4270133 w 4270133"/>
              <a:gd name="connsiteY24" fmla="*/ 0 h 6858000"/>
              <a:gd name="connsiteX25" fmla="*/ 4270133 w 4270133"/>
              <a:gd name="connsiteY25" fmla="*/ 6858000 h 6858000"/>
              <a:gd name="connsiteX26" fmla="*/ 0 w 4270133"/>
              <a:gd name="connsiteY26" fmla="*/ 6858000 h 6858000"/>
              <a:gd name="connsiteX27" fmla="*/ 0 w 4270133"/>
              <a:gd name="connsiteY27" fmla="*/ 0 h 6858000"/>
              <a:gd name="connsiteX0" fmla="*/ 3606823 w 4270133"/>
              <a:gd name="connsiteY0" fmla="*/ 495886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606823 w 4270133"/>
              <a:gd name="connsiteY16" fmla="*/ 495886 h 6858000"/>
              <a:gd name="connsiteX17" fmla="*/ 3702503 w 4270133"/>
              <a:gd name="connsiteY17" fmla="*/ 349989 h 6858000"/>
              <a:gd name="connsiteX18" fmla="*/ 3490413 w 4270133"/>
              <a:gd name="connsiteY18" fmla="*/ 571943 h 6858000"/>
              <a:gd name="connsiteX19" fmla="*/ 3702503 w 4270133"/>
              <a:gd name="connsiteY19" fmla="*/ 793897 h 6858000"/>
              <a:gd name="connsiteX20" fmla="*/ 3914592 w 4270133"/>
              <a:gd name="connsiteY20" fmla="*/ 571943 h 6858000"/>
              <a:gd name="connsiteX21" fmla="*/ 3702503 w 4270133"/>
              <a:gd name="connsiteY21" fmla="*/ 349989 h 6858000"/>
              <a:gd name="connsiteX22" fmla="*/ 0 w 4270133"/>
              <a:gd name="connsiteY22" fmla="*/ 0 h 6858000"/>
              <a:gd name="connsiteX23" fmla="*/ 4270133 w 4270133"/>
              <a:gd name="connsiteY23" fmla="*/ 0 h 6858000"/>
              <a:gd name="connsiteX24" fmla="*/ 4270133 w 4270133"/>
              <a:gd name="connsiteY24" fmla="*/ 6858000 h 6858000"/>
              <a:gd name="connsiteX25" fmla="*/ 0 w 4270133"/>
              <a:gd name="connsiteY25" fmla="*/ 6858000 h 6858000"/>
              <a:gd name="connsiteX26" fmla="*/ 0 w 4270133"/>
              <a:gd name="connsiteY26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626962 w 4270133"/>
              <a:gd name="connsiteY7" fmla="*/ 523368 h 6858000"/>
              <a:gd name="connsiteX8" fmla="*/ 3560059 w 4270133"/>
              <a:gd name="connsiteY8" fmla="*/ 615325 h 6858000"/>
              <a:gd name="connsiteX9" fmla="*/ 3560059 w 4270133"/>
              <a:gd name="connsiteY9" fmla="*/ 611858 h 6858000"/>
              <a:gd name="connsiteX10" fmla="*/ 3560059 w 4270133"/>
              <a:gd name="connsiteY10" fmla="*/ 609076 h 6858000"/>
              <a:gd name="connsiteX11" fmla="*/ 3558488 w 4270133"/>
              <a:gd name="connsiteY11" fmla="*/ 524982 h 6858000"/>
              <a:gd name="connsiteX12" fmla="*/ 3557828 w 4270133"/>
              <a:gd name="connsiteY12" fmla="*/ 521721 h 6858000"/>
              <a:gd name="connsiteX13" fmla="*/ 3572075 w 4270133"/>
              <a:gd name="connsiteY13" fmla="*/ 500271 h 6858000"/>
              <a:gd name="connsiteX14" fmla="*/ 3579506 w 4270133"/>
              <a:gd name="connsiteY14" fmla="*/ 498774 h 6858000"/>
              <a:gd name="connsiteX15" fmla="*/ 3579482 w 4270133"/>
              <a:gd name="connsiteY15" fmla="*/ 498442 h 6858000"/>
              <a:gd name="connsiteX16" fmla="*/ 3702503 w 4270133"/>
              <a:gd name="connsiteY16" fmla="*/ 349989 h 6858000"/>
              <a:gd name="connsiteX17" fmla="*/ 3490413 w 4270133"/>
              <a:gd name="connsiteY17" fmla="*/ 571943 h 6858000"/>
              <a:gd name="connsiteX18" fmla="*/ 3702503 w 4270133"/>
              <a:gd name="connsiteY18" fmla="*/ 793897 h 6858000"/>
              <a:gd name="connsiteX19" fmla="*/ 3914592 w 4270133"/>
              <a:gd name="connsiteY19" fmla="*/ 571943 h 6858000"/>
              <a:gd name="connsiteX20" fmla="*/ 3702503 w 4270133"/>
              <a:gd name="connsiteY20" fmla="*/ 349989 h 6858000"/>
              <a:gd name="connsiteX21" fmla="*/ 0 w 4270133"/>
              <a:gd name="connsiteY21" fmla="*/ 0 h 6858000"/>
              <a:gd name="connsiteX22" fmla="*/ 4270133 w 4270133"/>
              <a:gd name="connsiteY22" fmla="*/ 0 h 6858000"/>
              <a:gd name="connsiteX23" fmla="*/ 4270133 w 4270133"/>
              <a:gd name="connsiteY23" fmla="*/ 6858000 h 6858000"/>
              <a:gd name="connsiteX24" fmla="*/ 0 w 4270133"/>
              <a:gd name="connsiteY24" fmla="*/ 6858000 h 6858000"/>
              <a:gd name="connsiteX25" fmla="*/ 0 w 4270133"/>
              <a:gd name="connsiteY25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626962 w 4270133"/>
              <a:gd name="connsiteY6" fmla="*/ 505208 h 6858000"/>
              <a:gd name="connsiteX7" fmla="*/ 3560059 w 4270133"/>
              <a:gd name="connsiteY7" fmla="*/ 615325 h 6858000"/>
              <a:gd name="connsiteX8" fmla="*/ 3560059 w 4270133"/>
              <a:gd name="connsiteY8" fmla="*/ 611858 h 6858000"/>
              <a:gd name="connsiteX9" fmla="*/ 3560059 w 4270133"/>
              <a:gd name="connsiteY9" fmla="*/ 609076 h 6858000"/>
              <a:gd name="connsiteX10" fmla="*/ 3558488 w 4270133"/>
              <a:gd name="connsiteY10" fmla="*/ 524982 h 6858000"/>
              <a:gd name="connsiteX11" fmla="*/ 3557828 w 4270133"/>
              <a:gd name="connsiteY11" fmla="*/ 521721 h 6858000"/>
              <a:gd name="connsiteX12" fmla="*/ 3572075 w 4270133"/>
              <a:gd name="connsiteY12" fmla="*/ 500271 h 6858000"/>
              <a:gd name="connsiteX13" fmla="*/ 3579506 w 4270133"/>
              <a:gd name="connsiteY13" fmla="*/ 498774 h 6858000"/>
              <a:gd name="connsiteX14" fmla="*/ 3579482 w 4270133"/>
              <a:gd name="connsiteY14" fmla="*/ 498442 h 6858000"/>
              <a:gd name="connsiteX15" fmla="*/ 3702503 w 4270133"/>
              <a:gd name="connsiteY15" fmla="*/ 349989 h 6858000"/>
              <a:gd name="connsiteX16" fmla="*/ 3490413 w 4270133"/>
              <a:gd name="connsiteY16" fmla="*/ 571943 h 6858000"/>
              <a:gd name="connsiteX17" fmla="*/ 3702503 w 4270133"/>
              <a:gd name="connsiteY17" fmla="*/ 793897 h 6858000"/>
              <a:gd name="connsiteX18" fmla="*/ 3914592 w 4270133"/>
              <a:gd name="connsiteY18" fmla="*/ 571943 h 6858000"/>
              <a:gd name="connsiteX19" fmla="*/ 3702503 w 4270133"/>
              <a:gd name="connsiteY19" fmla="*/ 349989 h 6858000"/>
              <a:gd name="connsiteX20" fmla="*/ 0 w 4270133"/>
              <a:gd name="connsiteY20" fmla="*/ 0 h 6858000"/>
              <a:gd name="connsiteX21" fmla="*/ 4270133 w 4270133"/>
              <a:gd name="connsiteY21" fmla="*/ 0 h 6858000"/>
              <a:gd name="connsiteX22" fmla="*/ 4270133 w 4270133"/>
              <a:gd name="connsiteY22" fmla="*/ 6858000 h 6858000"/>
              <a:gd name="connsiteX23" fmla="*/ 0 w 4270133"/>
              <a:gd name="connsiteY23" fmla="*/ 6858000 h 6858000"/>
              <a:gd name="connsiteX24" fmla="*/ 0 w 4270133"/>
              <a:gd name="connsiteY24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626962 w 4270133"/>
              <a:gd name="connsiteY5" fmla="*/ 505028 h 6858000"/>
              <a:gd name="connsiteX6" fmla="*/ 3560059 w 4270133"/>
              <a:gd name="connsiteY6" fmla="*/ 615325 h 6858000"/>
              <a:gd name="connsiteX7" fmla="*/ 3560059 w 4270133"/>
              <a:gd name="connsiteY7" fmla="*/ 611858 h 6858000"/>
              <a:gd name="connsiteX8" fmla="*/ 3560059 w 4270133"/>
              <a:gd name="connsiteY8" fmla="*/ 609076 h 6858000"/>
              <a:gd name="connsiteX9" fmla="*/ 3558488 w 4270133"/>
              <a:gd name="connsiteY9" fmla="*/ 524982 h 6858000"/>
              <a:gd name="connsiteX10" fmla="*/ 3557828 w 4270133"/>
              <a:gd name="connsiteY10" fmla="*/ 521721 h 6858000"/>
              <a:gd name="connsiteX11" fmla="*/ 3572075 w 4270133"/>
              <a:gd name="connsiteY11" fmla="*/ 500271 h 6858000"/>
              <a:gd name="connsiteX12" fmla="*/ 3579506 w 4270133"/>
              <a:gd name="connsiteY12" fmla="*/ 498774 h 6858000"/>
              <a:gd name="connsiteX13" fmla="*/ 3579482 w 4270133"/>
              <a:gd name="connsiteY13" fmla="*/ 498442 h 6858000"/>
              <a:gd name="connsiteX14" fmla="*/ 3702503 w 4270133"/>
              <a:gd name="connsiteY14" fmla="*/ 349989 h 6858000"/>
              <a:gd name="connsiteX15" fmla="*/ 3490413 w 4270133"/>
              <a:gd name="connsiteY15" fmla="*/ 571943 h 6858000"/>
              <a:gd name="connsiteX16" fmla="*/ 3702503 w 4270133"/>
              <a:gd name="connsiteY16" fmla="*/ 793897 h 6858000"/>
              <a:gd name="connsiteX17" fmla="*/ 3914592 w 4270133"/>
              <a:gd name="connsiteY17" fmla="*/ 571943 h 6858000"/>
              <a:gd name="connsiteX18" fmla="*/ 3702503 w 4270133"/>
              <a:gd name="connsiteY18" fmla="*/ 349989 h 6858000"/>
              <a:gd name="connsiteX19" fmla="*/ 0 w 4270133"/>
              <a:gd name="connsiteY19" fmla="*/ 0 h 6858000"/>
              <a:gd name="connsiteX20" fmla="*/ 4270133 w 4270133"/>
              <a:gd name="connsiteY20" fmla="*/ 0 h 6858000"/>
              <a:gd name="connsiteX21" fmla="*/ 4270133 w 4270133"/>
              <a:gd name="connsiteY21" fmla="*/ 6858000 h 6858000"/>
              <a:gd name="connsiteX22" fmla="*/ 0 w 4270133"/>
              <a:gd name="connsiteY22" fmla="*/ 6858000 h 6858000"/>
              <a:gd name="connsiteX23" fmla="*/ 0 w 4270133"/>
              <a:gd name="connsiteY23" fmla="*/ 0 h 6858000"/>
              <a:gd name="connsiteX0" fmla="*/ 3579482 w 4270133"/>
              <a:gd name="connsiteY0" fmla="*/ 498442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579482 w 4270133"/>
              <a:gd name="connsiteY12" fmla="*/ 498442 h 6858000"/>
              <a:gd name="connsiteX13" fmla="*/ 3702503 w 4270133"/>
              <a:gd name="connsiteY13" fmla="*/ 349989 h 6858000"/>
              <a:gd name="connsiteX14" fmla="*/ 3490413 w 4270133"/>
              <a:gd name="connsiteY14" fmla="*/ 571943 h 6858000"/>
              <a:gd name="connsiteX15" fmla="*/ 3702503 w 4270133"/>
              <a:gd name="connsiteY15" fmla="*/ 793897 h 6858000"/>
              <a:gd name="connsiteX16" fmla="*/ 3914592 w 4270133"/>
              <a:gd name="connsiteY16" fmla="*/ 571943 h 6858000"/>
              <a:gd name="connsiteX17" fmla="*/ 3702503 w 4270133"/>
              <a:gd name="connsiteY17" fmla="*/ 349989 h 6858000"/>
              <a:gd name="connsiteX18" fmla="*/ 0 w 4270133"/>
              <a:gd name="connsiteY18" fmla="*/ 0 h 6858000"/>
              <a:gd name="connsiteX19" fmla="*/ 4270133 w 4270133"/>
              <a:gd name="connsiteY19" fmla="*/ 0 h 6858000"/>
              <a:gd name="connsiteX20" fmla="*/ 4270133 w 4270133"/>
              <a:gd name="connsiteY20" fmla="*/ 6858000 h 6858000"/>
              <a:gd name="connsiteX21" fmla="*/ 0 w 4270133"/>
              <a:gd name="connsiteY21" fmla="*/ 6858000 h 6858000"/>
              <a:gd name="connsiteX22" fmla="*/ 0 w 4270133"/>
              <a:gd name="connsiteY22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626907 w 4270133"/>
              <a:gd name="connsiteY4" fmla="*/ 505028 h 6858000"/>
              <a:gd name="connsiteX5" fmla="*/ 3560059 w 4270133"/>
              <a:gd name="connsiteY5" fmla="*/ 615325 h 6858000"/>
              <a:gd name="connsiteX6" fmla="*/ 3560059 w 4270133"/>
              <a:gd name="connsiteY6" fmla="*/ 611858 h 6858000"/>
              <a:gd name="connsiteX7" fmla="*/ 3560059 w 4270133"/>
              <a:gd name="connsiteY7" fmla="*/ 609076 h 6858000"/>
              <a:gd name="connsiteX8" fmla="*/ 3558488 w 4270133"/>
              <a:gd name="connsiteY8" fmla="*/ 524982 h 6858000"/>
              <a:gd name="connsiteX9" fmla="*/ 3557828 w 4270133"/>
              <a:gd name="connsiteY9" fmla="*/ 521721 h 6858000"/>
              <a:gd name="connsiteX10" fmla="*/ 3572075 w 4270133"/>
              <a:gd name="connsiteY10" fmla="*/ 500271 h 6858000"/>
              <a:gd name="connsiteX11" fmla="*/ 3579506 w 4270133"/>
              <a:gd name="connsiteY11" fmla="*/ 498774 h 6858000"/>
              <a:gd name="connsiteX12" fmla="*/ 3702503 w 4270133"/>
              <a:gd name="connsiteY12" fmla="*/ 349989 h 6858000"/>
              <a:gd name="connsiteX13" fmla="*/ 3490413 w 4270133"/>
              <a:gd name="connsiteY13" fmla="*/ 571943 h 6858000"/>
              <a:gd name="connsiteX14" fmla="*/ 3702503 w 4270133"/>
              <a:gd name="connsiteY14" fmla="*/ 793897 h 6858000"/>
              <a:gd name="connsiteX15" fmla="*/ 3914592 w 4270133"/>
              <a:gd name="connsiteY15" fmla="*/ 571943 h 6858000"/>
              <a:gd name="connsiteX16" fmla="*/ 3702503 w 4270133"/>
              <a:gd name="connsiteY16" fmla="*/ 349989 h 6858000"/>
              <a:gd name="connsiteX17" fmla="*/ 0 w 4270133"/>
              <a:gd name="connsiteY17" fmla="*/ 0 h 6858000"/>
              <a:gd name="connsiteX18" fmla="*/ 4270133 w 4270133"/>
              <a:gd name="connsiteY18" fmla="*/ 0 h 6858000"/>
              <a:gd name="connsiteX19" fmla="*/ 4270133 w 4270133"/>
              <a:gd name="connsiteY19" fmla="*/ 6858000 h 6858000"/>
              <a:gd name="connsiteX20" fmla="*/ 0 w 4270133"/>
              <a:gd name="connsiteY20" fmla="*/ 6858000 h 6858000"/>
              <a:gd name="connsiteX21" fmla="*/ 0 w 4270133"/>
              <a:gd name="connsiteY21" fmla="*/ 0 h 6858000"/>
              <a:gd name="connsiteX0" fmla="*/ 3579506 w 4270133"/>
              <a:gd name="connsiteY0" fmla="*/ 498774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579506 w 4270133"/>
              <a:gd name="connsiteY10" fmla="*/ 498774 h 6858000"/>
              <a:gd name="connsiteX11" fmla="*/ 3702503 w 4270133"/>
              <a:gd name="connsiteY11" fmla="*/ 349989 h 6858000"/>
              <a:gd name="connsiteX12" fmla="*/ 3490413 w 4270133"/>
              <a:gd name="connsiteY12" fmla="*/ 571943 h 6858000"/>
              <a:gd name="connsiteX13" fmla="*/ 3702503 w 4270133"/>
              <a:gd name="connsiteY13" fmla="*/ 793897 h 6858000"/>
              <a:gd name="connsiteX14" fmla="*/ 3914592 w 4270133"/>
              <a:gd name="connsiteY14" fmla="*/ 571943 h 6858000"/>
              <a:gd name="connsiteX15" fmla="*/ 3702503 w 4270133"/>
              <a:gd name="connsiteY15" fmla="*/ 349989 h 6858000"/>
              <a:gd name="connsiteX16" fmla="*/ 0 w 4270133"/>
              <a:gd name="connsiteY16" fmla="*/ 0 h 6858000"/>
              <a:gd name="connsiteX17" fmla="*/ 4270133 w 4270133"/>
              <a:gd name="connsiteY17" fmla="*/ 0 h 6858000"/>
              <a:gd name="connsiteX18" fmla="*/ 4270133 w 4270133"/>
              <a:gd name="connsiteY18" fmla="*/ 6858000 h 6858000"/>
              <a:gd name="connsiteX19" fmla="*/ 0 w 4270133"/>
              <a:gd name="connsiteY19" fmla="*/ 6858000 h 6858000"/>
              <a:gd name="connsiteX20" fmla="*/ 0 w 4270133"/>
              <a:gd name="connsiteY20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625328 w 4270133"/>
              <a:gd name="connsiteY3" fmla="*/ 499870 h 6858000"/>
              <a:gd name="connsiteX4" fmla="*/ 3560059 w 4270133"/>
              <a:gd name="connsiteY4" fmla="*/ 615325 h 6858000"/>
              <a:gd name="connsiteX5" fmla="*/ 3560059 w 4270133"/>
              <a:gd name="connsiteY5" fmla="*/ 611858 h 6858000"/>
              <a:gd name="connsiteX6" fmla="*/ 3560059 w 4270133"/>
              <a:gd name="connsiteY6" fmla="*/ 609076 h 6858000"/>
              <a:gd name="connsiteX7" fmla="*/ 3558488 w 4270133"/>
              <a:gd name="connsiteY7" fmla="*/ 524982 h 6858000"/>
              <a:gd name="connsiteX8" fmla="*/ 3557828 w 4270133"/>
              <a:gd name="connsiteY8" fmla="*/ 521721 h 6858000"/>
              <a:gd name="connsiteX9" fmla="*/ 3572075 w 4270133"/>
              <a:gd name="connsiteY9" fmla="*/ 500271 h 6858000"/>
              <a:gd name="connsiteX10" fmla="*/ 3702503 w 4270133"/>
              <a:gd name="connsiteY10" fmla="*/ 349989 h 6858000"/>
              <a:gd name="connsiteX11" fmla="*/ 3490413 w 4270133"/>
              <a:gd name="connsiteY11" fmla="*/ 571943 h 6858000"/>
              <a:gd name="connsiteX12" fmla="*/ 3702503 w 4270133"/>
              <a:gd name="connsiteY12" fmla="*/ 793897 h 6858000"/>
              <a:gd name="connsiteX13" fmla="*/ 3914592 w 4270133"/>
              <a:gd name="connsiteY13" fmla="*/ 571943 h 6858000"/>
              <a:gd name="connsiteX14" fmla="*/ 3702503 w 4270133"/>
              <a:gd name="connsiteY14" fmla="*/ 349989 h 6858000"/>
              <a:gd name="connsiteX15" fmla="*/ 0 w 4270133"/>
              <a:gd name="connsiteY15" fmla="*/ 0 h 6858000"/>
              <a:gd name="connsiteX16" fmla="*/ 4270133 w 4270133"/>
              <a:gd name="connsiteY16" fmla="*/ 0 h 6858000"/>
              <a:gd name="connsiteX17" fmla="*/ 4270133 w 4270133"/>
              <a:gd name="connsiteY17" fmla="*/ 6858000 h 6858000"/>
              <a:gd name="connsiteX18" fmla="*/ 0 w 4270133"/>
              <a:gd name="connsiteY18" fmla="*/ 6858000 h 6858000"/>
              <a:gd name="connsiteX19" fmla="*/ 0 w 4270133"/>
              <a:gd name="connsiteY19" fmla="*/ 0 h 6858000"/>
              <a:gd name="connsiteX0" fmla="*/ 3572075 w 4270133"/>
              <a:gd name="connsiteY0" fmla="*/ 50027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572075 w 4270133"/>
              <a:gd name="connsiteY8" fmla="*/ 500271 h 6858000"/>
              <a:gd name="connsiteX9" fmla="*/ 3702503 w 4270133"/>
              <a:gd name="connsiteY9" fmla="*/ 349989 h 6858000"/>
              <a:gd name="connsiteX10" fmla="*/ 3490413 w 4270133"/>
              <a:gd name="connsiteY10" fmla="*/ 571943 h 6858000"/>
              <a:gd name="connsiteX11" fmla="*/ 3702503 w 4270133"/>
              <a:gd name="connsiteY11" fmla="*/ 793897 h 6858000"/>
              <a:gd name="connsiteX12" fmla="*/ 3914592 w 4270133"/>
              <a:gd name="connsiteY12" fmla="*/ 571943 h 6858000"/>
              <a:gd name="connsiteX13" fmla="*/ 3702503 w 4270133"/>
              <a:gd name="connsiteY13" fmla="*/ 349989 h 6858000"/>
              <a:gd name="connsiteX14" fmla="*/ 0 w 4270133"/>
              <a:gd name="connsiteY14" fmla="*/ 0 h 6858000"/>
              <a:gd name="connsiteX15" fmla="*/ 4270133 w 4270133"/>
              <a:gd name="connsiteY15" fmla="*/ 0 h 6858000"/>
              <a:gd name="connsiteX16" fmla="*/ 4270133 w 4270133"/>
              <a:gd name="connsiteY16" fmla="*/ 6858000 h 6858000"/>
              <a:gd name="connsiteX17" fmla="*/ 0 w 4270133"/>
              <a:gd name="connsiteY17" fmla="*/ 6858000 h 6858000"/>
              <a:gd name="connsiteX18" fmla="*/ 0 w 4270133"/>
              <a:gd name="connsiteY18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60059 w 4270133"/>
              <a:gd name="connsiteY5" fmla="*/ 609076 h 6858000"/>
              <a:gd name="connsiteX6" fmla="*/ 3558488 w 4270133"/>
              <a:gd name="connsiteY6" fmla="*/ 524982 h 6858000"/>
              <a:gd name="connsiteX7" fmla="*/ 3557828 w 4270133"/>
              <a:gd name="connsiteY7" fmla="*/ 521721 h 6858000"/>
              <a:gd name="connsiteX8" fmla="*/ 3702503 w 4270133"/>
              <a:gd name="connsiteY8" fmla="*/ 349989 h 6858000"/>
              <a:gd name="connsiteX9" fmla="*/ 3490413 w 4270133"/>
              <a:gd name="connsiteY9" fmla="*/ 571943 h 6858000"/>
              <a:gd name="connsiteX10" fmla="*/ 3702503 w 4270133"/>
              <a:gd name="connsiteY10" fmla="*/ 793897 h 6858000"/>
              <a:gd name="connsiteX11" fmla="*/ 3914592 w 4270133"/>
              <a:gd name="connsiteY11" fmla="*/ 571943 h 6858000"/>
              <a:gd name="connsiteX12" fmla="*/ 3702503 w 4270133"/>
              <a:gd name="connsiteY12" fmla="*/ 349989 h 6858000"/>
              <a:gd name="connsiteX13" fmla="*/ 0 w 4270133"/>
              <a:gd name="connsiteY13" fmla="*/ 0 h 6858000"/>
              <a:gd name="connsiteX14" fmla="*/ 4270133 w 4270133"/>
              <a:gd name="connsiteY14" fmla="*/ 0 h 6858000"/>
              <a:gd name="connsiteX15" fmla="*/ 4270133 w 4270133"/>
              <a:gd name="connsiteY15" fmla="*/ 6858000 h 6858000"/>
              <a:gd name="connsiteX16" fmla="*/ 0 w 4270133"/>
              <a:gd name="connsiteY16" fmla="*/ 6858000 h 6858000"/>
              <a:gd name="connsiteX17" fmla="*/ 0 w 4270133"/>
              <a:gd name="connsiteY17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60059 w 4270133"/>
              <a:gd name="connsiteY4" fmla="*/ 611858 h 6858000"/>
              <a:gd name="connsiteX5" fmla="*/ 3558488 w 4270133"/>
              <a:gd name="connsiteY5" fmla="*/ 524982 h 6858000"/>
              <a:gd name="connsiteX6" fmla="*/ 3557828 w 4270133"/>
              <a:gd name="connsiteY6" fmla="*/ 521721 h 6858000"/>
              <a:gd name="connsiteX7" fmla="*/ 3702503 w 4270133"/>
              <a:gd name="connsiteY7" fmla="*/ 349989 h 6858000"/>
              <a:gd name="connsiteX8" fmla="*/ 3490413 w 4270133"/>
              <a:gd name="connsiteY8" fmla="*/ 571943 h 6858000"/>
              <a:gd name="connsiteX9" fmla="*/ 3702503 w 4270133"/>
              <a:gd name="connsiteY9" fmla="*/ 793897 h 6858000"/>
              <a:gd name="connsiteX10" fmla="*/ 3914592 w 4270133"/>
              <a:gd name="connsiteY10" fmla="*/ 571943 h 6858000"/>
              <a:gd name="connsiteX11" fmla="*/ 3702503 w 4270133"/>
              <a:gd name="connsiteY11" fmla="*/ 349989 h 6858000"/>
              <a:gd name="connsiteX12" fmla="*/ 0 w 4270133"/>
              <a:gd name="connsiteY12" fmla="*/ 0 h 6858000"/>
              <a:gd name="connsiteX13" fmla="*/ 4270133 w 4270133"/>
              <a:gd name="connsiteY13" fmla="*/ 0 h 6858000"/>
              <a:gd name="connsiteX14" fmla="*/ 4270133 w 4270133"/>
              <a:gd name="connsiteY14" fmla="*/ 6858000 h 6858000"/>
              <a:gd name="connsiteX15" fmla="*/ 0 w 4270133"/>
              <a:gd name="connsiteY15" fmla="*/ 6858000 h 6858000"/>
              <a:gd name="connsiteX16" fmla="*/ 0 w 4270133"/>
              <a:gd name="connsiteY16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621118 w 4270133"/>
              <a:gd name="connsiteY2" fmla="*/ 496410 h 6858000"/>
              <a:gd name="connsiteX3" fmla="*/ 3560059 w 4270133"/>
              <a:gd name="connsiteY3" fmla="*/ 615325 h 6858000"/>
              <a:gd name="connsiteX4" fmla="*/ 3558488 w 4270133"/>
              <a:gd name="connsiteY4" fmla="*/ 524982 h 6858000"/>
              <a:gd name="connsiteX5" fmla="*/ 3557828 w 4270133"/>
              <a:gd name="connsiteY5" fmla="*/ 521721 h 6858000"/>
              <a:gd name="connsiteX6" fmla="*/ 3702503 w 4270133"/>
              <a:gd name="connsiteY6" fmla="*/ 349989 h 6858000"/>
              <a:gd name="connsiteX7" fmla="*/ 3490413 w 4270133"/>
              <a:gd name="connsiteY7" fmla="*/ 571943 h 6858000"/>
              <a:gd name="connsiteX8" fmla="*/ 3702503 w 4270133"/>
              <a:gd name="connsiteY8" fmla="*/ 793897 h 6858000"/>
              <a:gd name="connsiteX9" fmla="*/ 3914592 w 4270133"/>
              <a:gd name="connsiteY9" fmla="*/ 571943 h 6858000"/>
              <a:gd name="connsiteX10" fmla="*/ 3702503 w 4270133"/>
              <a:gd name="connsiteY10" fmla="*/ 349989 h 6858000"/>
              <a:gd name="connsiteX11" fmla="*/ 0 w 4270133"/>
              <a:gd name="connsiteY11" fmla="*/ 0 h 6858000"/>
              <a:gd name="connsiteX12" fmla="*/ 4270133 w 4270133"/>
              <a:gd name="connsiteY12" fmla="*/ 0 h 6858000"/>
              <a:gd name="connsiteX13" fmla="*/ 4270133 w 4270133"/>
              <a:gd name="connsiteY13" fmla="*/ 6858000 h 6858000"/>
              <a:gd name="connsiteX14" fmla="*/ 0 w 4270133"/>
              <a:gd name="connsiteY14" fmla="*/ 6858000 h 6858000"/>
              <a:gd name="connsiteX15" fmla="*/ 0 w 4270133"/>
              <a:gd name="connsiteY15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60059 w 4270133"/>
              <a:gd name="connsiteY2" fmla="*/ 615325 h 6858000"/>
              <a:gd name="connsiteX3" fmla="*/ 3558488 w 4270133"/>
              <a:gd name="connsiteY3" fmla="*/ 524982 h 6858000"/>
              <a:gd name="connsiteX4" fmla="*/ 3557828 w 4270133"/>
              <a:gd name="connsiteY4" fmla="*/ 521721 h 6858000"/>
              <a:gd name="connsiteX5" fmla="*/ 3702503 w 4270133"/>
              <a:gd name="connsiteY5" fmla="*/ 349989 h 6858000"/>
              <a:gd name="connsiteX6" fmla="*/ 3490413 w 4270133"/>
              <a:gd name="connsiteY6" fmla="*/ 571943 h 6858000"/>
              <a:gd name="connsiteX7" fmla="*/ 3702503 w 4270133"/>
              <a:gd name="connsiteY7" fmla="*/ 793897 h 6858000"/>
              <a:gd name="connsiteX8" fmla="*/ 3914592 w 4270133"/>
              <a:gd name="connsiteY8" fmla="*/ 571943 h 6858000"/>
              <a:gd name="connsiteX9" fmla="*/ 3702503 w 4270133"/>
              <a:gd name="connsiteY9" fmla="*/ 349989 h 6858000"/>
              <a:gd name="connsiteX10" fmla="*/ 0 w 4270133"/>
              <a:gd name="connsiteY10" fmla="*/ 0 h 6858000"/>
              <a:gd name="connsiteX11" fmla="*/ 4270133 w 4270133"/>
              <a:gd name="connsiteY11" fmla="*/ 0 h 6858000"/>
              <a:gd name="connsiteX12" fmla="*/ 4270133 w 4270133"/>
              <a:gd name="connsiteY12" fmla="*/ 6858000 h 6858000"/>
              <a:gd name="connsiteX13" fmla="*/ 0 w 4270133"/>
              <a:gd name="connsiteY13" fmla="*/ 6858000 h 6858000"/>
              <a:gd name="connsiteX14" fmla="*/ 0 w 4270133"/>
              <a:gd name="connsiteY14" fmla="*/ 0 h 6858000"/>
              <a:gd name="connsiteX0" fmla="*/ 3557828 w 4270133"/>
              <a:gd name="connsiteY0" fmla="*/ 521721 h 6858000"/>
              <a:gd name="connsiteX1" fmla="*/ 3618152 w 4270133"/>
              <a:gd name="connsiteY1" fmla="*/ 495812 h 6858000"/>
              <a:gd name="connsiteX2" fmla="*/ 3558488 w 4270133"/>
              <a:gd name="connsiteY2" fmla="*/ 524982 h 6858000"/>
              <a:gd name="connsiteX3" fmla="*/ 3557828 w 4270133"/>
              <a:gd name="connsiteY3" fmla="*/ 521721 h 6858000"/>
              <a:gd name="connsiteX4" fmla="*/ 3702503 w 4270133"/>
              <a:gd name="connsiteY4" fmla="*/ 349989 h 6858000"/>
              <a:gd name="connsiteX5" fmla="*/ 3490413 w 4270133"/>
              <a:gd name="connsiteY5" fmla="*/ 571943 h 6858000"/>
              <a:gd name="connsiteX6" fmla="*/ 3702503 w 4270133"/>
              <a:gd name="connsiteY6" fmla="*/ 793897 h 6858000"/>
              <a:gd name="connsiteX7" fmla="*/ 3914592 w 4270133"/>
              <a:gd name="connsiteY7" fmla="*/ 571943 h 6858000"/>
              <a:gd name="connsiteX8" fmla="*/ 3702503 w 4270133"/>
              <a:gd name="connsiteY8" fmla="*/ 349989 h 6858000"/>
              <a:gd name="connsiteX9" fmla="*/ 0 w 4270133"/>
              <a:gd name="connsiteY9" fmla="*/ 0 h 6858000"/>
              <a:gd name="connsiteX10" fmla="*/ 4270133 w 4270133"/>
              <a:gd name="connsiteY10" fmla="*/ 0 h 6858000"/>
              <a:gd name="connsiteX11" fmla="*/ 4270133 w 4270133"/>
              <a:gd name="connsiteY11" fmla="*/ 6858000 h 6858000"/>
              <a:gd name="connsiteX12" fmla="*/ 0 w 4270133"/>
              <a:gd name="connsiteY12" fmla="*/ 6858000 h 6858000"/>
              <a:gd name="connsiteX13" fmla="*/ 0 w 4270133"/>
              <a:gd name="connsiteY13" fmla="*/ 0 h 6858000"/>
              <a:gd name="connsiteX0" fmla="*/ 3557828 w 4270133"/>
              <a:gd name="connsiteY0" fmla="*/ 521721 h 6858000"/>
              <a:gd name="connsiteX1" fmla="*/ 3558488 w 4270133"/>
              <a:gd name="connsiteY1" fmla="*/ 524982 h 6858000"/>
              <a:gd name="connsiteX2" fmla="*/ 3557828 w 4270133"/>
              <a:gd name="connsiteY2" fmla="*/ 521721 h 6858000"/>
              <a:gd name="connsiteX3" fmla="*/ 3702503 w 4270133"/>
              <a:gd name="connsiteY3" fmla="*/ 349989 h 6858000"/>
              <a:gd name="connsiteX4" fmla="*/ 3490413 w 4270133"/>
              <a:gd name="connsiteY4" fmla="*/ 571943 h 6858000"/>
              <a:gd name="connsiteX5" fmla="*/ 3702503 w 4270133"/>
              <a:gd name="connsiteY5" fmla="*/ 793897 h 6858000"/>
              <a:gd name="connsiteX6" fmla="*/ 3914592 w 4270133"/>
              <a:gd name="connsiteY6" fmla="*/ 571943 h 6858000"/>
              <a:gd name="connsiteX7" fmla="*/ 3702503 w 4270133"/>
              <a:gd name="connsiteY7" fmla="*/ 349989 h 6858000"/>
              <a:gd name="connsiteX8" fmla="*/ 0 w 4270133"/>
              <a:gd name="connsiteY8" fmla="*/ 0 h 6858000"/>
              <a:gd name="connsiteX9" fmla="*/ 4270133 w 4270133"/>
              <a:gd name="connsiteY9" fmla="*/ 0 h 6858000"/>
              <a:gd name="connsiteX10" fmla="*/ 4270133 w 4270133"/>
              <a:gd name="connsiteY10" fmla="*/ 6858000 h 6858000"/>
              <a:gd name="connsiteX11" fmla="*/ 0 w 4270133"/>
              <a:gd name="connsiteY11" fmla="*/ 6858000 h 6858000"/>
              <a:gd name="connsiteX12" fmla="*/ 0 w 4270133"/>
              <a:gd name="connsiteY12" fmla="*/ 0 h 6858000"/>
              <a:gd name="connsiteX0" fmla="*/ 3702503 w 4270133"/>
              <a:gd name="connsiteY0" fmla="*/ 349989 h 6858000"/>
              <a:gd name="connsiteX1" fmla="*/ 3490413 w 4270133"/>
              <a:gd name="connsiteY1" fmla="*/ 571943 h 6858000"/>
              <a:gd name="connsiteX2" fmla="*/ 3702503 w 4270133"/>
              <a:gd name="connsiteY2" fmla="*/ 793897 h 6858000"/>
              <a:gd name="connsiteX3" fmla="*/ 3914592 w 4270133"/>
              <a:gd name="connsiteY3" fmla="*/ 571943 h 6858000"/>
              <a:gd name="connsiteX4" fmla="*/ 3702503 w 4270133"/>
              <a:gd name="connsiteY4" fmla="*/ 349989 h 6858000"/>
              <a:gd name="connsiteX5" fmla="*/ 0 w 4270133"/>
              <a:gd name="connsiteY5" fmla="*/ 0 h 6858000"/>
              <a:gd name="connsiteX6" fmla="*/ 4270133 w 4270133"/>
              <a:gd name="connsiteY6" fmla="*/ 0 h 6858000"/>
              <a:gd name="connsiteX7" fmla="*/ 4270133 w 4270133"/>
              <a:gd name="connsiteY7" fmla="*/ 6858000 h 6858000"/>
              <a:gd name="connsiteX8" fmla="*/ 0 w 4270133"/>
              <a:gd name="connsiteY8" fmla="*/ 6858000 h 6858000"/>
              <a:gd name="connsiteX9" fmla="*/ 0 w 4270133"/>
              <a:gd name="connsiteY9" fmla="*/ 0 h 6858000"/>
              <a:gd name="connsiteX0" fmla="*/ 5518051 w 6085681"/>
              <a:gd name="connsiteY0" fmla="*/ 349989 h 6858000"/>
              <a:gd name="connsiteX1" fmla="*/ 5305961 w 6085681"/>
              <a:gd name="connsiteY1" fmla="*/ 571943 h 6858000"/>
              <a:gd name="connsiteX2" fmla="*/ 5518051 w 6085681"/>
              <a:gd name="connsiteY2" fmla="*/ 793897 h 6858000"/>
              <a:gd name="connsiteX3" fmla="*/ 5730140 w 6085681"/>
              <a:gd name="connsiteY3" fmla="*/ 571943 h 6858000"/>
              <a:gd name="connsiteX4" fmla="*/ 5518051 w 6085681"/>
              <a:gd name="connsiteY4" fmla="*/ 349989 h 6858000"/>
              <a:gd name="connsiteX5" fmla="*/ 1815548 w 6085681"/>
              <a:gd name="connsiteY5" fmla="*/ 0 h 6858000"/>
              <a:gd name="connsiteX6" fmla="*/ 6085681 w 6085681"/>
              <a:gd name="connsiteY6" fmla="*/ 0 h 6858000"/>
              <a:gd name="connsiteX7" fmla="*/ 6085681 w 6085681"/>
              <a:gd name="connsiteY7" fmla="*/ 6858000 h 6858000"/>
              <a:gd name="connsiteX8" fmla="*/ 0 w 6085681"/>
              <a:gd name="connsiteY8" fmla="*/ 6844748 h 6858000"/>
              <a:gd name="connsiteX9" fmla="*/ 1815548 w 6085681"/>
              <a:gd name="connsiteY9" fmla="*/ 0 h 6858000"/>
              <a:gd name="connsiteX0" fmla="*/ 5518051 w 6085681"/>
              <a:gd name="connsiteY0" fmla="*/ 349989 h 6858000"/>
              <a:gd name="connsiteX1" fmla="*/ 5305961 w 6085681"/>
              <a:gd name="connsiteY1" fmla="*/ 571943 h 6858000"/>
              <a:gd name="connsiteX2" fmla="*/ 5518051 w 6085681"/>
              <a:gd name="connsiteY2" fmla="*/ 793897 h 6858000"/>
              <a:gd name="connsiteX3" fmla="*/ 5730140 w 6085681"/>
              <a:gd name="connsiteY3" fmla="*/ 571943 h 6858000"/>
              <a:gd name="connsiteX4" fmla="*/ 5518051 w 6085681"/>
              <a:gd name="connsiteY4" fmla="*/ 349989 h 6858000"/>
              <a:gd name="connsiteX5" fmla="*/ 0 w 6085681"/>
              <a:gd name="connsiteY5" fmla="*/ 0 h 6858000"/>
              <a:gd name="connsiteX6" fmla="*/ 6085681 w 6085681"/>
              <a:gd name="connsiteY6" fmla="*/ 0 h 6858000"/>
              <a:gd name="connsiteX7" fmla="*/ 6085681 w 6085681"/>
              <a:gd name="connsiteY7" fmla="*/ 6858000 h 6858000"/>
              <a:gd name="connsiteX8" fmla="*/ 0 w 6085681"/>
              <a:gd name="connsiteY8" fmla="*/ 6844748 h 6858000"/>
              <a:gd name="connsiteX9" fmla="*/ 0 w 6085681"/>
              <a:gd name="connsiteY9" fmla="*/ 0 h 6858000"/>
              <a:gd name="connsiteX0" fmla="*/ 5518051 w 6085681"/>
              <a:gd name="connsiteY0" fmla="*/ 349989 h 6858000"/>
              <a:gd name="connsiteX1" fmla="*/ 5305961 w 6085681"/>
              <a:gd name="connsiteY1" fmla="*/ 571943 h 6858000"/>
              <a:gd name="connsiteX2" fmla="*/ 5518051 w 6085681"/>
              <a:gd name="connsiteY2" fmla="*/ 793897 h 6858000"/>
              <a:gd name="connsiteX3" fmla="*/ 5730140 w 6085681"/>
              <a:gd name="connsiteY3" fmla="*/ 571943 h 6858000"/>
              <a:gd name="connsiteX4" fmla="*/ 5518051 w 6085681"/>
              <a:gd name="connsiteY4" fmla="*/ 349989 h 6858000"/>
              <a:gd name="connsiteX5" fmla="*/ 0 w 6085681"/>
              <a:gd name="connsiteY5" fmla="*/ 0 h 6858000"/>
              <a:gd name="connsiteX6" fmla="*/ 6085681 w 6085681"/>
              <a:gd name="connsiteY6" fmla="*/ 0 h 6858000"/>
              <a:gd name="connsiteX7" fmla="*/ 6085681 w 6085681"/>
              <a:gd name="connsiteY7" fmla="*/ 6858000 h 6858000"/>
              <a:gd name="connsiteX8" fmla="*/ 0 w 6085681"/>
              <a:gd name="connsiteY8" fmla="*/ 6844748 h 6858000"/>
              <a:gd name="connsiteX9" fmla="*/ 0 w 6085681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85681" h="6858000">
                <a:moveTo>
                  <a:pt x="5518051" y="349989"/>
                </a:moveTo>
                <a:cubicBezTo>
                  <a:pt x="5400917" y="349989"/>
                  <a:pt x="5305961" y="449361"/>
                  <a:pt x="5305961" y="571943"/>
                </a:cubicBezTo>
                <a:cubicBezTo>
                  <a:pt x="5305961" y="694525"/>
                  <a:pt x="5400917" y="793897"/>
                  <a:pt x="5518051" y="793897"/>
                </a:cubicBezTo>
                <a:cubicBezTo>
                  <a:pt x="5635184" y="793897"/>
                  <a:pt x="5730140" y="694525"/>
                  <a:pt x="5730140" y="571943"/>
                </a:cubicBezTo>
                <a:cubicBezTo>
                  <a:pt x="5730140" y="449361"/>
                  <a:pt x="5635184" y="349989"/>
                  <a:pt x="5518051" y="349989"/>
                </a:cubicBezTo>
                <a:close/>
                <a:moveTo>
                  <a:pt x="0" y="0"/>
                </a:moveTo>
                <a:lnTo>
                  <a:pt x="6085681" y="0"/>
                </a:lnTo>
                <a:lnTo>
                  <a:pt x="6085681" y="6858000"/>
                </a:lnTo>
                <a:lnTo>
                  <a:pt x="0" y="684474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" y="0"/>
            <a:ext cx="6106319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403" y="1246968"/>
            <a:ext cx="5239026" cy="1095679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6403" y="2391415"/>
            <a:ext cx="5239026" cy="294984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1696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819647" y="308325"/>
            <a:ext cx="6238754" cy="6240460"/>
          </a:xfrm>
          <a:custGeom>
            <a:avLst/>
            <a:gdLst>
              <a:gd name="connsiteX0" fmla="*/ 3119377 w 6238754"/>
              <a:gd name="connsiteY0" fmla="*/ 1812290 h 6240460"/>
              <a:gd name="connsiteX1" fmla="*/ 1811438 w 6238754"/>
              <a:gd name="connsiteY1" fmla="*/ 3120229 h 6240460"/>
              <a:gd name="connsiteX2" fmla="*/ 3119377 w 6238754"/>
              <a:gd name="connsiteY2" fmla="*/ 4428168 h 6240460"/>
              <a:gd name="connsiteX3" fmla="*/ 4427316 w 6238754"/>
              <a:gd name="connsiteY3" fmla="*/ 3120229 h 6240460"/>
              <a:gd name="connsiteX4" fmla="*/ 3119377 w 6238754"/>
              <a:gd name="connsiteY4" fmla="*/ 1812290 h 6240460"/>
              <a:gd name="connsiteX5" fmla="*/ 3119377 w 6238754"/>
              <a:gd name="connsiteY5" fmla="*/ 0 h 6240460"/>
              <a:gd name="connsiteX6" fmla="*/ 6238754 w 6238754"/>
              <a:gd name="connsiteY6" fmla="*/ 3120230 h 6240460"/>
              <a:gd name="connsiteX7" fmla="*/ 3119377 w 6238754"/>
              <a:gd name="connsiteY7" fmla="*/ 6240460 h 6240460"/>
              <a:gd name="connsiteX8" fmla="*/ 0 w 6238754"/>
              <a:gd name="connsiteY8" fmla="*/ 3120230 h 6240460"/>
              <a:gd name="connsiteX9" fmla="*/ 3119377 w 6238754"/>
              <a:gd name="connsiteY9" fmla="*/ 0 h 62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754" h="6240460">
                <a:moveTo>
                  <a:pt x="3119377" y="1812290"/>
                </a:moveTo>
                <a:cubicBezTo>
                  <a:pt x="2397022" y="1812290"/>
                  <a:pt x="1811438" y="2397874"/>
                  <a:pt x="1811438" y="3120229"/>
                </a:cubicBezTo>
                <a:cubicBezTo>
                  <a:pt x="1811438" y="3842584"/>
                  <a:pt x="2397022" y="4428168"/>
                  <a:pt x="3119377" y="4428168"/>
                </a:cubicBezTo>
                <a:cubicBezTo>
                  <a:pt x="3841732" y="4428168"/>
                  <a:pt x="4427316" y="3842584"/>
                  <a:pt x="4427316" y="3120229"/>
                </a:cubicBezTo>
                <a:cubicBezTo>
                  <a:pt x="4427316" y="2397874"/>
                  <a:pt x="3841732" y="1812290"/>
                  <a:pt x="3119377" y="1812290"/>
                </a:cubicBezTo>
                <a:close/>
                <a:moveTo>
                  <a:pt x="3119377" y="0"/>
                </a:moveTo>
                <a:cubicBezTo>
                  <a:pt x="4842161" y="0"/>
                  <a:pt x="6238754" y="1396975"/>
                  <a:pt x="6238754" y="3120230"/>
                </a:cubicBezTo>
                <a:cubicBezTo>
                  <a:pt x="6238754" y="4843485"/>
                  <a:pt x="4842161" y="6240460"/>
                  <a:pt x="3119377" y="6240460"/>
                </a:cubicBezTo>
                <a:cubicBezTo>
                  <a:pt x="1396593" y="6240460"/>
                  <a:pt x="0" y="4843485"/>
                  <a:pt x="0" y="3120230"/>
                </a:cubicBezTo>
                <a:cubicBezTo>
                  <a:pt x="0" y="1396975"/>
                  <a:pt x="1396593" y="0"/>
                  <a:pt x="31193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2601606" cy="1600201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5796" y="5284935"/>
            <a:ext cx="1673724" cy="698036"/>
          </a:xfrm>
        </p:spPr>
        <p:txBody>
          <a:bodyPr/>
          <a:lstStyle>
            <a:lvl1pPr marL="0" indent="0">
              <a:buNone/>
              <a:defRPr sz="1100"/>
            </a:lvl1pPr>
            <a:lvl2pPr>
              <a:defRPr sz="2799"/>
            </a:lvl2pPr>
            <a:lvl3pPr>
              <a:defRPr sz="2399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4418214" cy="903289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354654" y="349989"/>
            <a:ext cx="424179" cy="44390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5839968" y="0"/>
            <a:ext cx="6352032" cy="3584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839968" y="3584448"/>
            <a:ext cx="6352032" cy="3273552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4418214" cy="171608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855709" y="4241695"/>
            <a:ext cx="2568503" cy="17129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4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45"/>
          <p:cNvSpPr>
            <a:spLocks noGrp="1"/>
          </p:cNvSpPr>
          <p:nvPr>
            <p:ph type="pic" idx="24"/>
          </p:nvPr>
        </p:nvSpPr>
        <p:spPr>
          <a:xfrm>
            <a:off x="0" y="3307976"/>
            <a:ext cx="12192000" cy="3550024"/>
          </a:xfrm>
          <a:custGeom>
            <a:avLst/>
            <a:gdLst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8895 w 2437200"/>
              <a:gd name="connsiteY2" fmla="*/ 172995 h 2437200"/>
              <a:gd name="connsiteX3" fmla="*/ 2188305 w 2437200"/>
              <a:gd name="connsiteY3" fmla="*/ 172995 h 2437200"/>
              <a:gd name="connsiteX4" fmla="*/ 2188305 w 2437200"/>
              <a:gd name="connsiteY4" fmla="*/ 0 h 2437200"/>
              <a:gd name="connsiteX5" fmla="*/ 2437200 w 2437200"/>
              <a:gd name="connsiteY5" fmla="*/ 0 h 2437200"/>
              <a:gd name="connsiteX6" fmla="*/ 2437200 w 2437200"/>
              <a:gd name="connsiteY6" fmla="*/ 2437200 h 2437200"/>
              <a:gd name="connsiteX7" fmla="*/ 0 w 2437200"/>
              <a:gd name="connsiteY7" fmla="*/ 243720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172995 h 2437200"/>
              <a:gd name="connsiteX3" fmla="*/ 2188305 w 2437200"/>
              <a:gd name="connsiteY3" fmla="*/ 0 h 2437200"/>
              <a:gd name="connsiteX4" fmla="*/ 2437200 w 2437200"/>
              <a:gd name="connsiteY4" fmla="*/ 0 h 2437200"/>
              <a:gd name="connsiteX5" fmla="*/ 2437200 w 2437200"/>
              <a:gd name="connsiteY5" fmla="*/ 2437200 h 2437200"/>
              <a:gd name="connsiteX6" fmla="*/ 0 w 2437200"/>
              <a:gd name="connsiteY6" fmla="*/ 2437200 h 2437200"/>
              <a:gd name="connsiteX7" fmla="*/ 0 w 2437200"/>
              <a:gd name="connsiteY7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188305 w 2437200"/>
              <a:gd name="connsiteY2" fmla="*/ 0 h 2437200"/>
              <a:gd name="connsiteX3" fmla="*/ 2437200 w 2437200"/>
              <a:gd name="connsiteY3" fmla="*/ 0 h 2437200"/>
              <a:gd name="connsiteX4" fmla="*/ 2437200 w 2437200"/>
              <a:gd name="connsiteY4" fmla="*/ 2437200 h 2437200"/>
              <a:gd name="connsiteX5" fmla="*/ 0 w 2437200"/>
              <a:gd name="connsiteY5" fmla="*/ 2437200 h 2437200"/>
              <a:gd name="connsiteX6" fmla="*/ 0 w 2437200"/>
              <a:gd name="connsiteY6" fmla="*/ 0 h 2437200"/>
              <a:gd name="connsiteX0" fmla="*/ 0 w 2437200"/>
              <a:gd name="connsiteY0" fmla="*/ 0 h 2437200"/>
              <a:gd name="connsiteX1" fmla="*/ 248895 w 2437200"/>
              <a:gd name="connsiteY1" fmla="*/ 0 h 2437200"/>
              <a:gd name="connsiteX2" fmla="*/ 2437200 w 2437200"/>
              <a:gd name="connsiteY2" fmla="*/ 0 h 2437200"/>
              <a:gd name="connsiteX3" fmla="*/ 2437200 w 2437200"/>
              <a:gd name="connsiteY3" fmla="*/ 2437200 h 2437200"/>
              <a:gd name="connsiteX4" fmla="*/ 0 w 2437200"/>
              <a:gd name="connsiteY4" fmla="*/ 2437200 h 2437200"/>
              <a:gd name="connsiteX5" fmla="*/ 0 w 2437200"/>
              <a:gd name="connsiteY5" fmla="*/ 0 h 2437200"/>
              <a:gd name="connsiteX0" fmla="*/ 0 w 2437200"/>
              <a:gd name="connsiteY0" fmla="*/ 0 h 2437200"/>
              <a:gd name="connsiteX1" fmla="*/ 2437200 w 2437200"/>
              <a:gd name="connsiteY1" fmla="*/ 0 h 2437200"/>
              <a:gd name="connsiteX2" fmla="*/ 2437200 w 2437200"/>
              <a:gd name="connsiteY2" fmla="*/ 2437200 h 2437200"/>
              <a:gd name="connsiteX3" fmla="*/ 0 w 2437200"/>
              <a:gd name="connsiteY3" fmla="*/ 2437200 h 2437200"/>
              <a:gd name="connsiteX4" fmla="*/ 0 w 2437200"/>
              <a:gd name="connsiteY4" fmla="*/ 0 h 24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200" h="2437200">
                <a:moveTo>
                  <a:pt x="0" y="0"/>
                </a:moveTo>
                <a:lnTo>
                  <a:pt x="2437200" y="0"/>
                </a:lnTo>
                <a:lnTo>
                  <a:pt x="2437200" y="2437200"/>
                </a:lnTo>
                <a:lnTo>
                  <a:pt x="0" y="2437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30797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514" y="1254695"/>
            <a:ext cx="7632454" cy="903289"/>
          </a:xfrm>
        </p:spPr>
        <p:txBody>
          <a:bodyPr anchor="t">
            <a:noAutofit/>
          </a:bodyPr>
          <a:lstStyle>
            <a:lvl1pPr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63514" y="2318263"/>
            <a:ext cx="7632454" cy="73845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924544" y="403555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35552"/>
            <a:ext cx="3267455" cy="2822448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98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3267455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924543" y="4035552"/>
            <a:ext cx="3267456" cy="2822448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1" y="4041422"/>
            <a:ext cx="3262490" cy="2847574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98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3262489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4035552 h 6858000"/>
              <a:gd name="connsiteX60" fmla="*/ 8924545 w 12192000"/>
              <a:gd name="connsiteY60" fmla="*/ 4035552 h 6858000"/>
              <a:gd name="connsiteX61" fmla="*/ 8924545 w 12192000"/>
              <a:gd name="connsiteY61" fmla="*/ 6858000 h 6858000"/>
              <a:gd name="connsiteX62" fmla="*/ 0 w 12192000"/>
              <a:gd name="connsiteY62" fmla="*/ 6858000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4035552 h 6858000"/>
              <a:gd name="connsiteX59" fmla="*/ 8924545 w 12192000"/>
              <a:gd name="connsiteY59" fmla="*/ 4035552 h 6858000"/>
              <a:gd name="connsiteX60" fmla="*/ 8924545 w 12192000"/>
              <a:gd name="connsiteY60" fmla="*/ 6858000 h 6858000"/>
              <a:gd name="connsiteX61" fmla="*/ 0 w 12192000"/>
              <a:gd name="connsiteY61" fmla="*/ 6858000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4035552 h 6858000"/>
              <a:gd name="connsiteX58" fmla="*/ 8924545 w 12192000"/>
              <a:gd name="connsiteY58" fmla="*/ 4035552 h 6858000"/>
              <a:gd name="connsiteX59" fmla="*/ 8924545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4035552 h 6858000"/>
              <a:gd name="connsiteX57" fmla="*/ 8924545 w 12192000"/>
              <a:gd name="connsiteY57" fmla="*/ 4035552 h 6858000"/>
              <a:gd name="connsiteX58" fmla="*/ 8924545 w 12192000"/>
              <a:gd name="connsiteY58" fmla="*/ 6858000 h 6858000"/>
              <a:gd name="connsiteX59" fmla="*/ 0 w 12192000"/>
              <a:gd name="connsiteY59" fmla="*/ 6858000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4035552 h 6858000"/>
              <a:gd name="connsiteX56" fmla="*/ 8924545 w 12192000"/>
              <a:gd name="connsiteY56" fmla="*/ 4035552 h 6858000"/>
              <a:gd name="connsiteX57" fmla="*/ 8924545 w 12192000"/>
              <a:gd name="connsiteY57" fmla="*/ 6858000 h 6858000"/>
              <a:gd name="connsiteX58" fmla="*/ 0 w 12192000"/>
              <a:gd name="connsiteY58" fmla="*/ 6858000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7095 w 12192000"/>
              <a:gd name="connsiteY31" fmla="*/ 59400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4035552 h 6858000"/>
              <a:gd name="connsiteX55" fmla="*/ 8924545 w 12192000"/>
              <a:gd name="connsiteY55" fmla="*/ 4035552 h 6858000"/>
              <a:gd name="connsiteX56" fmla="*/ 8924545 w 12192000"/>
              <a:gd name="connsiteY56" fmla="*/ 6858000 h 6858000"/>
              <a:gd name="connsiteX57" fmla="*/ 0 w 12192000"/>
              <a:gd name="connsiteY57" fmla="*/ 6858000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4035552 h 6858000"/>
              <a:gd name="connsiteX54" fmla="*/ 8924545 w 12192000"/>
              <a:gd name="connsiteY54" fmla="*/ 4035552 h 6858000"/>
              <a:gd name="connsiteX55" fmla="*/ 8924545 w 12192000"/>
              <a:gd name="connsiteY55" fmla="*/ 6858000 h 6858000"/>
              <a:gd name="connsiteX56" fmla="*/ 0 w 12192000"/>
              <a:gd name="connsiteY56" fmla="*/ 6858000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4035552 h 6858000"/>
              <a:gd name="connsiteX53" fmla="*/ 8924545 w 12192000"/>
              <a:gd name="connsiteY53" fmla="*/ 4035552 h 6858000"/>
              <a:gd name="connsiteX54" fmla="*/ 8924545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4035552 h 6858000"/>
              <a:gd name="connsiteX52" fmla="*/ 8924545 w 12192000"/>
              <a:gd name="connsiteY52" fmla="*/ 4035552 h 6858000"/>
              <a:gd name="connsiteX53" fmla="*/ 8924545 w 12192000"/>
              <a:gd name="connsiteY53" fmla="*/ 6858000 h 6858000"/>
              <a:gd name="connsiteX54" fmla="*/ 0 w 12192000"/>
              <a:gd name="connsiteY54" fmla="*/ 6858000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4035552 h 6858000"/>
              <a:gd name="connsiteX51" fmla="*/ 8924545 w 12192000"/>
              <a:gd name="connsiteY51" fmla="*/ 4035552 h 6858000"/>
              <a:gd name="connsiteX52" fmla="*/ 8924545 w 12192000"/>
              <a:gd name="connsiteY52" fmla="*/ 6858000 h 6858000"/>
              <a:gd name="connsiteX53" fmla="*/ 0 w 12192000"/>
              <a:gd name="connsiteY53" fmla="*/ 6858000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507577 w 12192000"/>
              <a:gd name="connsiteY31" fmla="*/ 641481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4035552 h 6858000"/>
              <a:gd name="connsiteX50" fmla="*/ 8924545 w 12192000"/>
              <a:gd name="connsiteY50" fmla="*/ 4035552 h 6858000"/>
              <a:gd name="connsiteX51" fmla="*/ 8924545 w 12192000"/>
              <a:gd name="connsiteY51" fmla="*/ 6858000 h 6858000"/>
              <a:gd name="connsiteX52" fmla="*/ 0 w 12192000"/>
              <a:gd name="connsiteY52" fmla="*/ 6858000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4035552 h 6858000"/>
              <a:gd name="connsiteX49" fmla="*/ 8924545 w 12192000"/>
              <a:gd name="connsiteY49" fmla="*/ 4035552 h 6858000"/>
              <a:gd name="connsiteX50" fmla="*/ 8924545 w 12192000"/>
              <a:gd name="connsiteY50" fmla="*/ 6858000 h 6858000"/>
              <a:gd name="connsiteX51" fmla="*/ 0 w 12192000"/>
              <a:gd name="connsiteY51" fmla="*/ 6858000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23390 h 6858000"/>
              <a:gd name="connsiteX14" fmla="*/ 11699909 w 12192000"/>
              <a:gd name="connsiteY14" fmla="*/ 523368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4035552 h 6858000"/>
              <a:gd name="connsiteX48" fmla="*/ 8924545 w 12192000"/>
              <a:gd name="connsiteY48" fmla="*/ 4035552 h 6858000"/>
              <a:gd name="connsiteX49" fmla="*/ 8924545 w 12192000"/>
              <a:gd name="connsiteY49" fmla="*/ 6858000 h 6858000"/>
              <a:gd name="connsiteX50" fmla="*/ 0 w 12192000"/>
              <a:gd name="connsiteY50" fmla="*/ 6858000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55739 w 12192000"/>
              <a:gd name="connsiteY11" fmla="*/ 570574 h 6858000"/>
              <a:gd name="connsiteX12" fmla="*/ 11699533 w 12192000"/>
              <a:gd name="connsiteY12" fmla="*/ 523390 h 6858000"/>
              <a:gd name="connsiteX13" fmla="*/ 11699909 w 12192000"/>
              <a:gd name="connsiteY13" fmla="*/ 523368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4035552 h 6858000"/>
              <a:gd name="connsiteX47" fmla="*/ 8924545 w 12192000"/>
              <a:gd name="connsiteY47" fmla="*/ 4035552 h 6858000"/>
              <a:gd name="connsiteX48" fmla="*/ 8924545 w 12192000"/>
              <a:gd name="connsiteY48" fmla="*/ 6858000 h 6858000"/>
              <a:gd name="connsiteX49" fmla="*/ 0 w 12192000"/>
              <a:gd name="connsiteY49" fmla="*/ 6858000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533 w 12192000"/>
              <a:gd name="connsiteY11" fmla="*/ 523390 h 6858000"/>
              <a:gd name="connsiteX12" fmla="*/ 11699909 w 12192000"/>
              <a:gd name="connsiteY12" fmla="*/ 523368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4035552 h 6858000"/>
              <a:gd name="connsiteX46" fmla="*/ 8924545 w 12192000"/>
              <a:gd name="connsiteY46" fmla="*/ 4035552 h 6858000"/>
              <a:gd name="connsiteX47" fmla="*/ 8924545 w 12192000"/>
              <a:gd name="connsiteY47" fmla="*/ 6858000 h 6858000"/>
              <a:gd name="connsiteX48" fmla="*/ 0 w 12192000"/>
              <a:gd name="connsiteY48" fmla="*/ 6858000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533 w 12192000"/>
              <a:gd name="connsiteY10" fmla="*/ 523390 h 6858000"/>
              <a:gd name="connsiteX11" fmla="*/ 11699909 w 12192000"/>
              <a:gd name="connsiteY11" fmla="*/ 523368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4035552 h 6858000"/>
              <a:gd name="connsiteX45" fmla="*/ 8924545 w 12192000"/>
              <a:gd name="connsiteY45" fmla="*/ 4035552 h 6858000"/>
              <a:gd name="connsiteX46" fmla="*/ 8924545 w 12192000"/>
              <a:gd name="connsiteY46" fmla="*/ 6858000 h 6858000"/>
              <a:gd name="connsiteX47" fmla="*/ 0 w 12192000"/>
              <a:gd name="connsiteY47" fmla="*/ 6858000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4035552 h 6858000"/>
              <a:gd name="connsiteX44" fmla="*/ 8924545 w 12192000"/>
              <a:gd name="connsiteY44" fmla="*/ 4035552 h 6858000"/>
              <a:gd name="connsiteX45" fmla="*/ 8924545 w 12192000"/>
              <a:gd name="connsiteY45" fmla="*/ 6858000 h 6858000"/>
              <a:gd name="connsiteX46" fmla="*/ 0 w 12192000"/>
              <a:gd name="connsiteY46" fmla="*/ 6858000 h 6858000"/>
              <a:gd name="connsiteX47" fmla="*/ 0 w 12192000"/>
              <a:gd name="connsiteY47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4035552 h 6858000"/>
              <a:gd name="connsiteX43" fmla="*/ 8924545 w 12192000"/>
              <a:gd name="connsiteY43" fmla="*/ 4035552 h 6858000"/>
              <a:gd name="connsiteX44" fmla="*/ 8924545 w 12192000"/>
              <a:gd name="connsiteY44" fmla="*/ 6858000 h 6858000"/>
              <a:gd name="connsiteX45" fmla="*/ 0 w 12192000"/>
              <a:gd name="connsiteY45" fmla="*/ 6858000 h 6858000"/>
              <a:gd name="connsiteX46" fmla="*/ 0 w 12192000"/>
              <a:gd name="connsiteY46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4035552 h 6858000"/>
              <a:gd name="connsiteX42" fmla="*/ 8924545 w 12192000"/>
              <a:gd name="connsiteY42" fmla="*/ 4035552 h 6858000"/>
              <a:gd name="connsiteX43" fmla="*/ 8924545 w 12192000"/>
              <a:gd name="connsiteY43" fmla="*/ 6858000 h 6858000"/>
              <a:gd name="connsiteX44" fmla="*/ 0 w 12192000"/>
              <a:gd name="connsiteY44" fmla="*/ 6858000 h 6858000"/>
              <a:gd name="connsiteX45" fmla="*/ 0 w 12192000"/>
              <a:gd name="connsiteY45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4035552 h 6858000"/>
              <a:gd name="connsiteX41" fmla="*/ 8924545 w 12192000"/>
              <a:gd name="connsiteY41" fmla="*/ 4035552 h 6858000"/>
              <a:gd name="connsiteX42" fmla="*/ 8924545 w 12192000"/>
              <a:gd name="connsiteY42" fmla="*/ 6858000 h 6858000"/>
              <a:gd name="connsiteX43" fmla="*/ 0 w 12192000"/>
              <a:gd name="connsiteY43" fmla="*/ 6858000 h 6858000"/>
              <a:gd name="connsiteX44" fmla="*/ 0 w 12192000"/>
              <a:gd name="connsiteY44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4035552 h 6858000"/>
              <a:gd name="connsiteX40" fmla="*/ 8924545 w 12192000"/>
              <a:gd name="connsiteY40" fmla="*/ 4035552 h 6858000"/>
              <a:gd name="connsiteX41" fmla="*/ 8924545 w 12192000"/>
              <a:gd name="connsiteY41" fmla="*/ 6858000 h 6858000"/>
              <a:gd name="connsiteX42" fmla="*/ 0 w 12192000"/>
              <a:gd name="connsiteY42" fmla="*/ 6858000 h 6858000"/>
              <a:gd name="connsiteX43" fmla="*/ 0 w 12192000"/>
              <a:gd name="connsiteY4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533 w 12192000"/>
              <a:gd name="connsiteY9" fmla="*/ 523390 h 6858000"/>
              <a:gd name="connsiteX10" fmla="*/ 11699909 w 12192000"/>
              <a:gd name="connsiteY10" fmla="*/ 523368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4035552 h 6858000"/>
              <a:gd name="connsiteX39" fmla="*/ 8924545 w 12192000"/>
              <a:gd name="connsiteY39" fmla="*/ 4035552 h 6858000"/>
              <a:gd name="connsiteX40" fmla="*/ 8924545 w 12192000"/>
              <a:gd name="connsiteY40" fmla="*/ 6858000 h 6858000"/>
              <a:gd name="connsiteX41" fmla="*/ 0 w 12192000"/>
              <a:gd name="connsiteY41" fmla="*/ 6858000 h 6858000"/>
              <a:gd name="connsiteX42" fmla="*/ 0 w 12192000"/>
              <a:gd name="connsiteY42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699533 w 12192000"/>
              <a:gd name="connsiteY8" fmla="*/ 523390 h 6858000"/>
              <a:gd name="connsiteX9" fmla="*/ 11699909 w 12192000"/>
              <a:gd name="connsiteY9" fmla="*/ 523368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699965 w 12192000"/>
              <a:gd name="connsiteY12" fmla="*/ 505028 h 6858000"/>
              <a:gd name="connsiteX13" fmla="*/ 11701544 w 12192000"/>
              <a:gd name="connsiteY13" fmla="*/ 499870 h 6858000"/>
              <a:gd name="connsiteX14" fmla="*/ 11705753 w 12192000"/>
              <a:gd name="connsiteY14" fmla="*/ 496410 h 6858000"/>
              <a:gd name="connsiteX15" fmla="*/ 11708720 w 12192000"/>
              <a:gd name="connsiteY15" fmla="*/ 495812 h 6858000"/>
              <a:gd name="connsiteX16" fmla="*/ 11708740 w 12192000"/>
              <a:gd name="connsiteY16" fmla="*/ 495659 h 6858000"/>
              <a:gd name="connsiteX17" fmla="*/ 11709412 w 12192000"/>
              <a:gd name="connsiteY17" fmla="*/ 495673 h 6858000"/>
              <a:gd name="connsiteX18" fmla="*/ 11709478 w 12192000"/>
              <a:gd name="connsiteY18" fmla="*/ 495660 h 6858000"/>
              <a:gd name="connsiteX19" fmla="*/ 11709558 w 12192000"/>
              <a:gd name="connsiteY19" fmla="*/ 495676 h 6858000"/>
              <a:gd name="connsiteX20" fmla="*/ 11720049 w 12192000"/>
              <a:gd name="connsiteY20" fmla="*/ 495886 h 6858000"/>
              <a:gd name="connsiteX21" fmla="*/ 11747390 w 12192000"/>
              <a:gd name="connsiteY21" fmla="*/ 498442 h 6858000"/>
              <a:gd name="connsiteX22" fmla="*/ 11747366 w 12192000"/>
              <a:gd name="connsiteY22" fmla="*/ 498774 h 6858000"/>
              <a:gd name="connsiteX23" fmla="*/ 11754797 w 12192000"/>
              <a:gd name="connsiteY23" fmla="*/ 500271 h 6858000"/>
              <a:gd name="connsiteX24" fmla="*/ 11769043 w 12192000"/>
              <a:gd name="connsiteY24" fmla="*/ 521721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4035552 h 6858000"/>
              <a:gd name="connsiteX38" fmla="*/ 8924545 w 12192000"/>
              <a:gd name="connsiteY38" fmla="*/ 4035552 h 6858000"/>
              <a:gd name="connsiteX39" fmla="*/ 8924545 w 12192000"/>
              <a:gd name="connsiteY39" fmla="*/ 6858000 h 6858000"/>
              <a:gd name="connsiteX40" fmla="*/ 0 w 12192000"/>
              <a:gd name="connsiteY40" fmla="*/ 6858000 h 6858000"/>
              <a:gd name="connsiteX41" fmla="*/ 0 w 12192000"/>
              <a:gd name="connsiteY41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4035552 h 6858000"/>
              <a:gd name="connsiteX37" fmla="*/ 8924545 w 12192000"/>
              <a:gd name="connsiteY37" fmla="*/ 4035552 h 6858000"/>
              <a:gd name="connsiteX38" fmla="*/ 8924545 w 12192000"/>
              <a:gd name="connsiteY38" fmla="*/ 6858000 h 6858000"/>
              <a:gd name="connsiteX39" fmla="*/ 0 w 12192000"/>
              <a:gd name="connsiteY39" fmla="*/ 6858000 h 6858000"/>
              <a:gd name="connsiteX40" fmla="*/ 0 w 12192000"/>
              <a:gd name="connsiteY40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699533 w 12192000"/>
              <a:gd name="connsiteY7" fmla="*/ 523390 h 6858000"/>
              <a:gd name="connsiteX8" fmla="*/ 11699909 w 12192000"/>
              <a:gd name="connsiteY8" fmla="*/ 523368 h 6858000"/>
              <a:gd name="connsiteX9" fmla="*/ 11699909 w 12192000"/>
              <a:gd name="connsiteY9" fmla="*/ 505208 h 6858000"/>
              <a:gd name="connsiteX10" fmla="*/ 11699909 w 12192000"/>
              <a:gd name="connsiteY10" fmla="*/ 505028 h 6858000"/>
              <a:gd name="connsiteX11" fmla="*/ 11699965 w 12192000"/>
              <a:gd name="connsiteY11" fmla="*/ 505028 h 6858000"/>
              <a:gd name="connsiteX12" fmla="*/ 11701544 w 12192000"/>
              <a:gd name="connsiteY12" fmla="*/ 499870 h 6858000"/>
              <a:gd name="connsiteX13" fmla="*/ 11705753 w 12192000"/>
              <a:gd name="connsiteY13" fmla="*/ 496410 h 6858000"/>
              <a:gd name="connsiteX14" fmla="*/ 11708720 w 12192000"/>
              <a:gd name="connsiteY14" fmla="*/ 495812 h 6858000"/>
              <a:gd name="connsiteX15" fmla="*/ 11708740 w 12192000"/>
              <a:gd name="connsiteY15" fmla="*/ 495659 h 6858000"/>
              <a:gd name="connsiteX16" fmla="*/ 11709412 w 12192000"/>
              <a:gd name="connsiteY16" fmla="*/ 495673 h 6858000"/>
              <a:gd name="connsiteX17" fmla="*/ 11709478 w 12192000"/>
              <a:gd name="connsiteY17" fmla="*/ 495660 h 6858000"/>
              <a:gd name="connsiteX18" fmla="*/ 11709558 w 12192000"/>
              <a:gd name="connsiteY18" fmla="*/ 495676 h 6858000"/>
              <a:gd name="connsiteX19" fmla="*/ 11720049 w 12192000"/>
              <a:gd name="connsiteY19" fmla="*/ 495886 h 6858000"/>
              <a:gd name="connsiteX20" fmla="*/ 11747390 w 12192000"/>
              <a:gd name="connsiteY20" fmla="*/ 498442 h 6858000"/>
              <a:gd name="connsiteX21" fmla="*/ 11747366 w 12192000"/>
              <a:gd name="connsiteY21" fmla="*/ 498774 h 6858000"/>
              <a:gd name="connsiteX22" fmla="*/ 11754797 w 12192000"/>
              <a:gd name="connsiteY22" fmla="*/ 500271 h 6858000"/>
              <a:gd name="connsiteX23" fmla="*/ 11769043 w 12192000"/>
              <a:gd name="connsiteY23" fmla="*/ 521721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4035552 h 6858000"/>
              <a:gd name="connsiteX36" fmla="*/ 8924545 w 12192000"/>
              <a:gd name="connsiteY36" fmla="*/ 4035552 h 6858000"/>
              <a:gd name="connsiteX37" fmla="*/ 8924545 w 12192000"/>
              <a:gd name="connsiteY37" fmla="*/ 6858000 h 6858000"/>
              <a:gd name="connsiteX38" fmla="*/ 0 w 12192000"/>
              <a:gd name="connsiteY38" fmla="*/ 6858000 h 6858000"/>
              <a:gd name="connsiteX39" fmla="*/ 0 w 12192000"/>
              <a:gd name="connsiteY39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699533 w 12192000"/>
              <a:gd name="connsiteY6" fmla="*/ 523390 h 6858000"/>
              <a:gd name="connsiteX7" fmla="*/ 11699909 w 12192000"/>
              <a:gd name="connsiteY7" fmla="*/ 523368 h 6858000"/>
              <a:gd name="connsiteX8" fmla="*/ 11699909 w 12192000"/>
              <a:gd name="connsiteY8" fmla="*/ 505208 h 6858000"/>
              <a:gd name="connsiteX9" fmla="*/ 11699909 w 12192000"/>
              <a:gd name="connsiteY9" fmla="*/ 505028 h 6858000"/>
              <a:gd name="connsiteX10" fmla="*/ 11699965 w 12192000"/>
              <a:gd name="connsiteY10" fmla="*/ 505028 h 6858000"/>
              <a:gd name="connsiteX11" fmla="*/ 11701544 w 12192000"/>
              <a:gd name="connsiteY11" fmla="*/ 499870 h 6858000"/>
              <a:gd name="connsiteX12" fmla="*/ 11705753 w 12192000"/>
              <a:gd name="connsiteY12" fmla="*/ 496410 h 6858000"/>
              <a:gd name="connsiteX13" fmla="*/ 11708720 w 12192000"/>
              <a:gd name="connsiteY13" fmla="*/ 495812 h 6858000"/>
              <a:gd name="connsiteX14" fmla="*/ 11708740 w 12192000"/>
              <a:gd name="connsiteY14" fmla="*/ 495659 h 6858000"/>
              <a:gd name="connsiteX15" fmla="*/ 11709412 w 12192000"/>
              <a:gd name="connsiteY15" fmla="*/ 495673 h 6858000"/>
              <a:gd name="connsiteX16" fmla="*/ 11709478 w 12192000"/>
              <a:gd name="connsiteY16" fmla="*/ 495660 h 6858000"/>
              <a:gd name="connsiteX17" fmla="*/ 11709558 w 12192000"/>
              <a:gd name="connsiteY17" fmla="*/ 495676 h 6858000"/>
              <a:gd name="connsiteX18" fmla="*/ 11720049 w 12192000"/>
              <a:gd name="connsiteY18" fmla="*/ 495886 h 6858000"/>
              <a:gd name="connsiteX19" fmla="*/ 11747390 w 12192000"/>
              <a:gd name="connsiteY19" fmla="*/ 498442 h 6858000"/>
              <a:gd name="connsiteX20" fmla="*/ 11747366 w 12192000"/>
              <a:gd name="connsiteY20" fmla="*/ 498774 h 6858000"/>
              <a:gd name="connsiteX21" fmla="*/ 11754797 w 12192000"/>
              <a:gd name="connsiteY21" fmla="*/ 500271 h 6858000"/>
              <a:gd name="connsiteX22" fmla="*/ 11769043 w 12192000"/>
              <a:gd name="connsiteY22" fmla="*/ 521721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4035552 h 6858000"/>
              <a:gd name="connsiteX35" fmla="*/ 8924545 w 12192000"/>
              <a:gd name="connsiteY35" fmla="*/ 4035552 h 6858000"/>
              <a:gd name="connsiteX36" fmla="*/ 8924545 w 12192000"/>
              <a:gd name="connsiteY36" fmla="*/ 6858000 h 6858000"/>
              <a:gd name="connsiteX37" fmla="*/ 0 w 12192000"/>
              <a:gd name="connsiteY37" fmla="*/ 6858000 h 6858000"/>
              <a:gd name="connsiteX38" fmla="*/ 0 w 12192000"/>
              <a:gd name="connsiteY38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4035552 h 6858000"/>
              <a:gd name="connsiteX34" fmla="*/ 8924545 w 12192000"/>
              <a:gd name="connsiteY34" fmla="*/ 4035552 h 6858000"/>
              <a:gd name="connsiteX35" fmla="*/ 8924545 w 12192000"/>
              <a:gd name="connsiteY35" fmla="*/ 6858000 h 6858000"/>
              <a:gd name="connsiteX36" fmla="*/ 0 w 12192000"/>
              <a:gd name="connsiteY36" fmla="*/ 6858000 h 6858000"/>
              <a:gd name="connsiteX37" fmla="*/ 0 w 12192000"/>
              <a:gd name="connsiteY3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699533 w 12192000"/>
              <a:gd name="connsiteY5" fmla="*/ 523390 h 6858000"/>
              <a:gd name="connsiteX6" fmla="*/ 11699909 w 12192000"/>
              <a:gd name="connsiteY6" fmla="*/ 523368 h 6858000"/>
              <a:gd name="connsiteX7" fmla="*/ 11699909 w 12192000"/>
              <a:gd name="connsiteY7" fmla="*/ 505208 h 6858000"/>
              <a:gd name="connsiteX8" fmla="*/ 11699909 w 12192000"/>
              <a:gd name="connsiteY8" fmla="*/ 505028 h 6858000"/>
              <a:gd name="connsiteX9" fmla="*/ 11699965 w 12192000"/>
              <a:gd name="connsiteY9" fmla="*/ 505028 h 6858000"/>
              <a:gd name="connsiteX10" fmla="*/ 11701544 w 12192000"/>
              <a:gd name="connsiteY10" fmla="*/ 499870 h 6858000"/>
              <a:gd name="connsiteX11" fmla="*/ 11705753 w 12192000"/>
              <a:gd name="connsiteY11" fmla="*/ 496410 h 6858000"/>
              <a:gd name="connsiteX12" fmla="*/ 11708720 w 12192000"/>
              <a:gd name="connsiteY12" fmla="*/ 495812 h 6858000"/>
              <a:gd name="connsiteX13" fmla="*/ 11708740 w 12192000"/>
              <a:gd name="connsiteY13" fmla="*/ 495659 h 6858000"/>
              <a:gd name="connsiteX14" fmla="*/ 11709412 w 12192000"/>
              <a:gd name="connsiteY14" fmla="*/ 495673 h 6858000"/>
              <a:gd name="connsiteX15" fmla="*/ 11709478 w 12192000"/>
              <a:gd name="connsiteY15" fmla="*/ 495660 h 6858000"/>
              <a:gd name="connsiteX16" fmla="*/ 11709558 w 12192000"/>
              <a:gd name="connsiteY16" fmla="*/ 495676 h 6858000"/>
              <a:gd name="connsiteX17" fmla="*/ 11720049 w 12192000"/>
              <a:gd name="connsiteY17" fmla="*/ 495886 h 6858000"/>
              <a:gd name="connsiteX18" fmla="*/ 11747390 w 12192000"/>
              <a:gd name="connsiteY18" fmla="*/ 498442 h 6858000"/>
              <a:gd name="connsiteX19" fmla="*/ 11747366 w 12192000"/>
              <a:gd name="connsiteY19" fmla="*/ 498774 h 6858000"/>
              <a:gd name="connsiteX20" fmla="*/ 11754797 w 12192000"/>
              <a:gd name="connsiteY20" fmla="*/ 500271 h 6858000"/>
              <a:gd name="connsiteX21" fmla="*/ 11769043 w 12192000"/>
              <a:gd name="connsiteY21" fmla="*/ 521721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4035552 h 6858000"/>
              <a:gd name="connsiteX33" fmla="*/ 8924545 w 12192000"/>
              <a:gd name="connsiteY33" fmla="*/ 4035552 h 6858000"/>
              <a:gd name="connsiteX34" fmla="*/ 8924545 w 12192000"/>
              <a:gd name="connsiteY34" fmla="*/ 6858000 h 6858000"/>
              <a:gd name="connsiteX35" fmla="*/ 0 w 12192000"/>
              <a:gd name="connsiteY35" fmla="*/ 6858000 h 6858000"/>
              <a:gd name="connsiteX36" fmla="*/ 0 w 12192000"/>
              <a:gd name="connsiteY3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699533 w 12192000"/>
              <a:gd name="connsiteY4" fmla="*/ 523390 h 6858000"/>
              <a:gd name="connsiteX5" fmla="*/ 11699909 w 12192000"/>
              <a:gd name="connsiteY5" fmla="*/ 523368 h 6858000"/>
              <a:gd name="connsiteX6" fmla="*/ 11699909 w 12192000"/>
              <a:gd name="connsiteY6" fmla="*/ 505208 h 6858000"/>
              <a:gd name="connsiteX7" fmla="*/ 11699909 w 12192000"/>
              <a:gd name="connsiteY7" fmla="*/ 505028 h 6858000"/>
              <a:gd name="connsiteX8" fmla="*/ 11699965 w 12192000"/>
              <a:gd name="connsiteY8" fmla="*/ 505028 h 6858000"/>
              <a:gd name="connsiteX9" fmla="*/ 11701544 w 12192000"/>
              <a:gd name="connsiteY9" fmla="*/ 499870 h 6858000"/>
              <a:gd name="connsiteX10" fmla="*/ 11705753 w 12192000"/>
              <a:gd name="connsiteY10" fmla="*/ 496410 h 6858000"/>
              <a:gd name="connsiteX11" fmla="*/ 11708720 w 12192000"/>
              <a:gd name="connsiteY11" fmla="*/ 495812 h 6858000"/>
              <a:gd name="connsiteX12" fmla="*/ 11708740 w 12192000"/>
              <a:gd name="connsiteY12" fmla="*/ 495659 h 6858000"/>
              <a:gd name="connsiteX13" fmla="*/ 11709412 w 12192000"/>
              <a:gd name="connsiteY13" fmla="*/ 495673 h 6858000"/>
              <a:gd name="connsiteX14" fmla="*/ 11709478 w 12192000"/>
              <a:gd name="connsiteY14" fmla="*/ 495660 h 6858000"/>
              <a:gd name="connsiteX15" fmla="*/ 11709558 w 12192000"/>
              <a:gd name="connsiteY15" fmla="*/ 495676 h 6858000"/>
              <a:gd name="connsiteX16" fmla="*/ 11720049 w 12192000"/>
              <a:gd name="connsiteY16" fmla="*/ 495886 h 6858000"/>
              <a:gd name="connsiteX17" fmla="*/ 11747390 w 12192000"/>
              <a:gd name="connsiteY17" fmla="*/ 498442 h 6858000"/>
              <a:gd name="connsiteX18" fmla="*/ 11747366 w 12192000"/>
              <a:gd name="connsiteY18" fmla="*/ 498774 h 6858000"/>
              <a:gd name="connsiteX19" fmla="*/ 11754797 w 12192000"/>
              <a:gd name="connsiteY19" fmla="*/ 500271 h 6858000"/>
              <a:gd name="connsiteX20" fmla="*/ 11769043 w 12192000"/>
              <a:gd name="connsiteY20" fmla="*/ 521721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4035552 h 6858000"/>
              <a:gd name="connsiteX32" fmla="*/ 8924545 w 12192000"/>
              <a:gd name="connsiteY32" fmla="*/ 4035552 h 6858000"/>
              <a:gd name="connsiteX33" fmla="*/ 8924545 w 12192000"/>
              <a:gd name="connsiteY33" fmla="*/ 6858000 h 6858000"/>
              <a:gd name="connsiteX34" fmla="*/ 0 w 12192000"/>
              <a:gd name="connsiteY34" fmla="*/ 6858000 h 6858000"/>
              <a:gd name="connsiteX35" fmla="*/ 0 w 12192000"/>
              <a:gd name="connsiteY3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699533 w 12192000"/>
              <a:gd name="connsiteY3" fmla="*/ 523390 h 6858000"/>
              <a:gd name="connsiteX4" fmla="*/ 11699909 w 12192000"/>
              <a:gd name="connsiteY4" fmla="*/ 523368 h 6858000"/>
              <a:gd name="connsiteX5" fmla="*/ 11699909 w 12192000"/>
              <a:gd name="connsiteY5" fmla="*/ 505208 h 6858000"/>
              <a:gd name="connsiteX6" fmla="*/ 11699909 w 12192000"/>
              <a:gd name="connsiteY6" fmla="*/ 505028 h 6858000"/>
              <a:gd name="connsiteX7" fmla="*/ 11699965 w 12192000"/>
              <a:gd name="connsiteY7" fmla="*/ 505028 h 6858000"/>
              <a:gd name="connsiteX8" fmla="*/ 11701544 w 12192000"/>
              <a:gd name="connsiteY8" fmla="*/ 499870 h 6858000"/>
              <a:gd name="connsiteX9" fmla="*/ 11705753 w 12192000"/>
              <a:gd name="connsiteY9" fmla="*/ 496410 h 6858000"/>
              <a:gd name="connsiteX10" fmla="*/ 11708720 w 12192000"/>
              <a:gd name="connsiteY10" fmla="*/ 495812 h 6858000"/>
              <a:gd name="connsiteX11" fmla="*/ 11708740 w 12192000"/>
              <a:gd name="connsiteY11" fmla="*/ 495659 h 6858000"/>
              <a:gd name="connsiteX12" fmla="*/ 11709412 w 12192000"/>
              <a:gd name="connsiteY12" fmla="*/ 495673 h 6858000"/>
              <a:gd name="connsiteX13" fmla="*/ 11709478 w 12192000"/>
              <a:gd name="connsiteY13" fmla="*/ 495660 h 6858000"/>
              <a:gd name="connsiteX14" fmla="*/ 11709558 w 12192000"/>
              <a:gd name="connsiteY14" fmla="*/ 495676 h 6858000"/>
              <a:gd name="connsiteX15" fmla="*/ 11720049 w 12192000"/>
              <a:gd name="connsiteY15" fmla="*/ 495886 h 6858000"/>
              <a:gd name="connsiteX16" fmla="*/ 11747390 w 12192000"/>
              <a:gd name="connsiteY16" fmla="*/ 498442 h 6858000"/>
              <a:gd name="connsiteX17" fmla="*/ 11747366 w 12192000"/>
              <a:gd name="connsiteY17" fmla="*/ 498774 h 6858000"/>
              <a:gd name="connsiteX18" fmla="*/ 11754797 w 12192000"/>
              <a:gd name="connsiteY18" fmla="*/ 500271 h 6858000"/>
              <a:gd name="connsiteX19" fmla="*/ 11769043 w 12192000"/>
              <a:gd name="connsiteY19" fmla="*/ 521721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4035552 h 6858000"/>
              <a:gd name="connsiteX31" fmla="*/ 8924545 w 12192000"/>
              <a:gd name="connsiteY31" fmla="*/ 4035552 h 6858000"/>
              <a:gd name="connsiteX32" fmla="*/ 8924545 w 12192000"/>
              <a:gd name="connsiteY32" fmla="*/ 6858000 h 6858000"/>
              <a:gd name="connsiteX33" fmla="*/ 0 w 12192000"/>
              <a:gd name="connsiteY33" fmla="*/ 6858000 h 6858000"/>
              <a:gd name="connsiteX34" fmla="*/ 0 w 12192000"/>
              <a:gd name="connsiteY3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54797 w 12192000"/>
              <a:gd name="connsiteY17" fmla="*/ 500271 h 6858000"/>
              <a:gd name="connsiteX18" fmla="*/ 11769043 w 12192000"/>
              <a:gd name="connsiteY18" fmla="*/ 521721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4035552 h 6858000"/>
              <a:gd name="connsiteX30" fmla="*/ 8924545 w 12192000"/>
              <a:gd name="connsiteY30" fmla="*/ 4035552 h 6858000"/>
              <a:gd name="connsiteX31" fmla="*/ 8924545 w 12192000"/>
              <a:gd name="connsiteY31" fmla="*/ 6858000 h 6858000"/>
              <a:gd name="connsiteX32" fmla="*/ 0 w 12192000"/>
              <a:gd name="connsiteY32" fmla="*/ 6858000 h 6858000"/>
              <a:gd name="connsiteX33" fmla="*/ 0 w 12192000"/>
              <a:gd name="connsiteY3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47366 w 12192000"/>
              <a:gd name="connsiteY16" fmla="*/ 498774 h 6858000"/>
              <a:gd name="connsiteX17" fmla="*/ 11769043 w 12192000"/>
              <a:gd name="connsiteY17" fmla="*/ 521721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4035552 h 6858000"/>
              <a:gd name="connsiteX29" fmla="*/ 8924545 w 12192000"/>
              <a:gd name="connsiteY29" fmla="*/ 4035552 h 6858000"/>
              <a:gd name="connsiteX30" fmla="*/ 8924545 w 12192000"/>
              <a:gd name="connsiteY30" fmla="*/ 6858000 h 6858000"/>
              <a:gd name="connsiteX31" fmla="*/ 0 w 12192000"/>
              <a:gd name="connsiteY31" fmla="*/ 6858000 h 6858000"/>
              <a:gd name="connsiteX32" fmla="*/ 0 w 12192000"/>
              <a:gd name="connsiteY3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47390 w 12192000"/>
              <a:gd name="connsiteY15" fmla="*/ 498442 h 6858000"/>
              <a:gd name="connsiteX16" fmla="*/ 11769043 w 12192000"/>
              <a:gd name="connsiteY16" fmla="*/ 521721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4035552 h 6858000"/>
              <a:gd name="connsiteX28" fmla="*/ 8924545 w 12192000"/>
              <a:gd name="connsiteY28" fmla="*/ 4035552 h 6858000"/>
              <a:gd name="connsiteX29" fmla="*/ 8924545 w 12192000"/>
              <a:gd name="connsiteY29" fmla="*/ 6858000 h 6858000"/>
              <a:gd name="connsiteX30" fmla="*/ 0 w 12192000"/>
              <a:gd name="connsiteY30" fmla="*/ 6858000 h 6858000"/>
              <a:gd name="connsiteX31" fmla="*/ 0 w 12192000"/>
              <a:gd name="connsiteY3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769043 w 12192000"/>
              <a:gd name="connsiteY15" fmla="*/ 521721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4035552 h 6858000"/>
              <a:gd name="connsiteX27" fmla="*/ 8924545 w 12192000"/>
              <a:gd name="connsiteY27" fmla="*/ 4035552 h 6858000"/>
              <a:gd name="connsiteX28" fmla="*/ 8924545 w 12192000"/>
              <a:gd name="connsiteY28" fmla="*/ 6858000 h 6858000"/>
              <a:gd name="connsiteX29" fmla="*/ 0 w 12192000"/>
              <a:gd name="connsiteY29" fmla="*/ 6858000 h 6858000"/>
              <a:gd name="connsiteX30" fmla="*/ 0 w 12192000"/>
              <a:gd name="connsiteY3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720049 w 12192000"/>
              <a:gd name="connsiteY14" fmla="*/ 49588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4035552 h 6858000"/>
              <a:gd name="connsiteX26" fmla="*/ 8924545 w 12192000"/>
              <a:gd name="connsiteY26" fmla="*/ 4035552 h 6858000"/>
              <a:gd name="connsiteX27" fmla="*/ 8924545 w 12192000"/>
              <a:gd name="connsiteY27" fmla="*/ 6858000 h 6858000"/>
              <a:gd name="connsiteX28" fmla="*/ 0 w 12192000"/>
              <a:gd name="connsiteY28" fmla="*/ 6858000 h 6858000"/>
              <a:gd name="connsiteX29" fmla="*/ 0 w 12192000"/>
              <a:gd name="connsiteY2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709558 w 12192000"/>
              <a:gd name="connsiteY13" fmla="*/ 4956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4035552 h 6858000"/>
              <a:gd name="connsiteX25" fmla="*/ 8924545 w 12192000"/>
              <a:gd name="connsiteY25" fmla="*/ 4035552 h 6858000"/>
              <a:gd name="connsiteX26" fmla="*/ 8924545 w 12192000"/>
              <a:gd name="connsiteY26" fmla="*/ 6858000 h 6858000"/>
              <a:gd name="connsiteX27" fmla="*/ 0 w 12192000"/>
              <a:gd name="connsiteY27" fmla="*/ 6858000 h 6858000"/>
              <a:gd name="connsiteX28" fmla="*/ 0 w 12192000"/>
              <a:gd name="connsiteY2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709478 w 12192000"/>
              <a:gd name="connsiteY12" fmla="*/ 495660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4035552 h 6858000"/>
              <a:gd name="connsiteX24" fmla="*/ 8924545 w 12192000"/>
              <a:gd name="connsiteY24" fmla="*/ 4035552 h 6858000"/>
              <a:gd name="connsiteX25" fmla="*/ 8924545 w 12192000"/>
              <a:gd name="connsiteY25" fmla="*/ 6858000 h 6858000"/>
              <a:gd name="connsiteX26" fmla="*/ 0 w 12192000"/>
              <a:gd name="connsiteY26" fmla="*/ 6858000 h 6858000"/>
              <a:gd name="connsiteX27" fmla="*/ 0 w 12192000"/>
              <a:gd name="connsiteY2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709412 w 12192000"/>
              <a:gd name="connsiteY11" fmla="*/ 495673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4035552 h 6858000"/>
              <a:gd name="connsiteX23" fmla="*/ 8924545 w 12192000"/>
              <a:gd name="connsiteY23" fmla="*/ 4035552 h 6858000"/>
              <a:gd name="connsiteX24" fmla="*/ 8924545 w 12192000"/>
              <a:gd name="connsiteY24" fmla="*/ 6858000 h 6858000"/>
              <a:gd name="connsiteX25" fmla="*/ 0 w 12192000"/>
              <a:gd name="connsiteY25" fmla="*/ 6858000 h 6858000"/>
              <a:gd name="connsiteX26" fmla="*/ 0 w 12192000"/>
              <a:gd name="connsiteY26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708740 w 12192000"/>
              <a:gd name="connsiteY10" fmla="*/ 495659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4035552 h 6858000"/>
              <a:gd name="connsiteX22" fmla="*/ 8924545 w 12192000"/>
              <a:gd name="connsiteY22" fmla="*/ 4035552 h 6858000"/>
              <a:gd name="connsiteX23" fmla="*/ 8924545 w 12192000"/>
              <a:gd name="connsiteY23" fmla="*/ 6858000 h 6858000"/>
              <a:gd name="connsiteX24" fmla="*/ 0 w 12192000"/>
              <a:gd name="connsiteY24" fmla="*/ 6858000 h 6858000"/>
              <a:gd name="connsiteX25" fmla="*/ 0 w 12192000"/>
              <a:gd name="connsiteY25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708720 w 12192000"/>
              <a:gd name="connsiteY9" fmla="*/ 495812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4035552 h 6858000"/>
              <a:gd name="connsiteX21" fmla="*/ 8924545 w 12192000"/>
              <a:gd name="connsiteY21" fmla="*/ 4035552 h 6858000"/>
              <a:gd name="connsiteX22" fmla="*/ 8924545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705753 w 12192000"/>
              <a:gd name="connsiteY8" fmla="*/ 49641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4035552 h 6858000"/>
              <a:gd name="connsiteX20" fmla="*/ 8924545 w 12192000"/>
              <a:gd name="connsiteY20" fmla="*/ 4035552 h 6858000"/>
              <a:gd name="connsiteX21" fmla="*/ 8924545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701544 w 12192000"/>
              <a:gd name="connsiteY7" fmla="*/ 499870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4035552 h 6858000"/>
              <a:gd name="connsiteX19" fmla="*/ 8924545 w 12192000"/>
              <a:gd name="connsiteY19" fmla="*/ 4035552 h 6858000"/>
              <a:gd name="connsiteX20" fmla="*/ 8924545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699965 w 12192000"/>
              <a:gd name="connsiteY6" fmla="*/ 50502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4035552 h 6858000"/>
              <a:gd name="connsiteX18" fmla="*/ 8924545 w 12192000"/>
              <a:gd name="connsiteY18" fmla="*/ 4035552 h 6858000"/>
              <a:gd name="connsiteX19" fmla="*/ 8924545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69990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4035552 h 6858000"/>
              <a:gd name="connsiteX17" fmla="*/ 8924545 w 12192000"/>
              <a:gd name="connsiteY17" fmla="*/ 4035552 h 6858000"/>
              <a:gd name="connsiteX18" fmla="*/ 8924545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699909 w 12192000"/>
              <a:gd name="connsiteY4" fmla="*/ 50520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4035552 h 6858000"/>
              <a:gd name="connsiteX16" fmla="*/ 8924545 w 12192000"/>
              <a:gd name="connsiteY16" fmla="*/ 4035552 h 6858000"/>
              <a:gd name="connsiteX17" fmla="*/ 8924545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699909 w 12192000"/>
              <a:gd name="connsiteY3" fmla="*/ 523368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4035552 h 6858000"/>
              <a:gd name="connsiteX15" fmla="*/ 8924545 w 12192000"/>
              <a:gd name="connsiteY15" fmla="*/ 4035552 h 6858000"/>
              <a:gd name="connsiteX16" fmla="*/ 8924545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699533 w 12192000"/>
              <a:gd name="connsiteY2" fmla="*/ 523390 h 6858000"/>
              <a:gd name="connsiteX3" fmla="*/ 11480355 w 12192000"/>
              <a:gd name="connsiteY3" fmla="*/ 524982 h 6858000"/>
              <a:gd name="connsiteX4" fmla="*/ 11479695 w 12192000"/>
              <a:gd name="connsiteY4" fmla="*/ 521721 h 6858000"/>
              <a:gd name="connsiteX5" fmla="*/ 11493942 w 12192000"/>
              <a:gd name="connsiteY5" fmla="*/ 50027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4035552 h 6858000"/>
              <a:gd name="connsiteX14" fmla="*/ 8924545 w 12192000"/>
              <a:gd name="connsiteY14" fmla="*/ 4035552 h 6858000"/>
              <a:gd name="connsiteX15" fmla="*/ 8924545 w 12192000"/>
              <a:gd name="connsiteY15" fmla="*/ 6858000 h 6858000"/>
              <a:gd name="connsiteX16" fmla="*/ 0 w 12192000"/>
              <a:gd name="connsiteY16" fmla="*/ 6858000 h 6858000"/>
              <a:gd name="connsiteX17" fmla="*/ 0 w 12192000"/>
              <a:gd name="connsiteY17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479695 w 12192000"/>
              <a:gd name="connsiteY3" fmla="*/ 521721 h 6858000"/>
              <a:gd name="connsiteX4" fmla="*/ 11493942 w 12192000"/>
              <a:gd name="connsiteY4" fmla="*/ 500271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4035552 h 6858000"/>
              <a:gd name="connsiteX13" fmla="*/ 8924545 w 12192000"/>
              <a:gd name="connsiteY13" fmla="*/ 4035552 h 6858000"/>
              <a:gd name="connsiteX14" fmla="*/ 8924545 w 12192000"/>
              <a:gd name="connsiteY14" fmla="*/ 6858000 h 6858000"/>
              <a:gd name="connsiteX15" fmla="*/ 0 w 12192000"/>
              <a:gd name="connsiteY15" fmla="*/ 6858000 h 6858000"/>
              <a:gd name="connsiteX16" fmla="*/ 0 w 12192000"/>
              <a:gd name="connsiteY16" fmla="*/ 0 h 6858000"/>
              <a:gd name="connsiteX0" fmla="*/ 11493942 w 12192000"/>
              <a:gd name="connsiteY0" fmla="*/ 50027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493942 w 12192000"/>
              <a:gd name="connsiteY3" fmla="*/ 500271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4035552 h 6858000"/>
              <a:gd name="connsiteX12" fmla="*/ 8924545 w 12192000"/>
              <a:gd name="connsiteY12" fmla="*/ 4035552 h 6858000"/>
              <a:gd name="connsiteX13" fmla="*/ 8924545 w 12192000"/>
              <a:gd name="connsiteY13" fmla="*/ 6858000 h 6858000"/>
              <a:gd name="connsiteX14" fmla="*/ 0 w 12192000"/>
              <a:gd name="connsiteY14" fmla="*/ 6858000 h 6858000"/>
              <a:gd name="connsiteX15" fmla="*/ 0 w 12192000"/>
              <a:gd name="connsiteY15" fmla="*/ 0 h 6858000"/>
              <a:gd name="connsiteX0" fmla="*/ 11479695 w 12192000"/>
              <a:gd name="connsiteY0" fmla="*/ 521721 h 6858000"/>
              <a:gd name="connsiteX1" fmla="*/ 11480355 w 12192000"/>
              <a:gd name="connsiteY1" fmla="*/ 524982 h 6858000"/>
              <a:gd name="connsiteX2" fmla="*/ 11479695 w 12192000"/>
              <a:gd name="connsiteY2" fmla="*/ 521721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4035552 h 6858000"/>
              <a:gd name="connsiteX11" fmla="*/ 8924545 w 12192000"/>
              <a:gd name="connsiteY11" fmla="*/ 4035552 h 6858000"/>
              <a:gd name="connsiteX12" fmla="*/ 8924545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4035552 h 6858000"/>
              <a:gd name="connsiteX8" fmla="*/ 8924545 w 12192000"/>
              <a:gd name="connsiteY8" fmla="*/ 4035552 h 6858000"/>
              <a:gd name="connsiteX9" fmla="*/ 8924545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035552"/>
                </a:lnTo>
                <a:lnTo>
                  <a:pt x="8924545" y="4035552"/>
                </a:lnTo>
                <a:lnTo>
                  <a:pt x="892454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924542" y="4035552"/>
            <a:ext cx="3267457" cy="282244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665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05208 h 6858000"/>
              <a:gd name="connsiteX16" fmla="*/ 11699909 w 12192000"/>
              <a:gd name="connsiteY16" fmla="*/ 505028 h 6858000"/>
              <a:gd name="connsiteX17" fmla="*/ 11699965 w 12192000"/>
              <a:gd name="connsiteY17" fmla="*/ 505028 h 6858000"/>
              <a:gd name="connsiteX18" fmla="*/ 11701544 w 12192000"/>
              <a:gd name="connsiteY18" fmla="*/ 499870 h 6858000"/>
              <a:gd name="connsiteX19" fmla="*/ 11705753 w 12192000"/>
              <a:gd name="connsiteY19" fmla="*/ 496410 h 6858000"/>
              <a:gd name="connsiteX20" fmla="*/ 11708720 w 12192000"/>
              <a:gd name="connsiteY20" fmla="*/ 495812 h 6858000"/>
              <a:gd name="connsiteX21" fmla="*/ 11708740 w 12192000"/>
              <a:gd name="connsiteY21" fmla="*/ 495659 h 6858000"/>
              <a:gd name="connsiteX22" fmla="*/ 11709412 w 12192000"/>
              <a:gd name="connsiteY22" fmla="*/ 495673 h 6858000"/>
              <a:gd name="connsiteX23" fmla="*/ 11709478 w 12192000"/>
              <a:gd name="connsiteY23" fmla="*/ 495660 h 6858000"/>
              <a:gd name="connsiteX24" fmla="*/ 11709558 w 12192000"/>
              <a:gd name="connsiteY24" fmla="*/ 495676 h 6858000"/>
              <a:gd name="connsiteX25" fmla="*/ 11720049 w 12192000"/>
              <a:gd name="connsiteY25" fmla="*/ 495886 h 6858000"/>
              <a:gd name="connsiteX26" fmla="*/ 11747390 w 12192000"/>
              <a:gd name="connsiteY26" fmla="*/ 498442 h 6858000"/>
              <a:gd name="connsiteX27" fmla="*/ 11747366 w 12192000"/>
              <a:gd name="connsiteY27" fmla="*/ 498774 h 6858000"/>
              <a:gd name="connsiteX28" fmla="*/ 11754797 w 12192000"/>
              <a:gd name="connsiteY28" fmla="*/ 500271 h 6858000"/>
              <a:gd name="connsiteX29" fmla="*/ 11769043 w 12192000"/>
              <a:gd name="connsiteY29" fmla="*/ 521721 h 6858000"/>
              <a:gd name="connsiteX30" fmla="*/ 11768383 w 12192000"/>
              <a:gd name="connsiteY30" fmla="*/ 524982 h 6858000"/>
              <a:gd name="connsiteX31" fmla="*/ 11767095 w 12192000"/>
              <a:gd name="connsiteY31" fmla="*/ 594002 h 6858000"/>
              <a:gd name="connsiteX32" fmla="*/ 11767371 w 12192000"/>
              <a:gd name="connsiteY32" fmla="*/ 595358 h 6858000"/>
              <a:gd name="connsiteX33" fmla="*/ 11767371 w 12192000"/>
              <a:gd name="connsiteY33" fmla="*/ 597171 h 6858000"/>
              <a:gd name="connsiteX34" fmla="*/ 11767371 w 12192000"/>
              <a:gd name="connsiteY34" fmla="*/ 611858 h 6858000"/>
              <a:gd name="connsiteX35" fmla="*/ 11767371 w 12192000"/>
              <a:gd name="connsiteY35" fmla="*/ 615325 h 6858000"/>
              <a:gd name="connsiteX36" fmla="*/ 11743949 w 12192000"/>
              <a:gd name="connsiteY36" fmla="*/ 639812 h 6858000"/>
              <a:gd name="connsiteX37" fmla="*/ 11507577 w 12192000"/>
              <a:gd name="connsiteY37" fmla="*/ 641481 h 6858000"/>
              <a:gd name="connsiteX38" fmla="*/ 11481926 w 12192000"/>
              <a:gd name="connsiteY38" fmla="*/ 615325 h 6858000"/>
              <a:gd name="connsiteX39" fmla="*/ 11481926 w 12192000"/>
              <a:gd name="connsiteY39" fmla="*/ 611858 h 6858000"/>
              <a:gd name="connsiteX40" fmla="*/ 11481926 w 12192000"/>
              <a:gd name="connsiteY40" fmla="*/ 609076 h 6858000"/>
              <a:gd name="connsiteX41" fmla="*/ 11481925 w 12192000"/>
              <a:gd name="connsiteY41" fmla="*/ 609076 h 6858000"/>
              <a:gd name="connsiteX42" fmla="*/ 11480355 w 12192000"/>
              <a:gd name="connsiteY42" fmla="*/ 524982 h 6858000"/>
              <a:gd name="connsiteX43" fmla="*/ 11479695 w 12192000"/>
              <a:gd name="connsiteY43" fmla="*/ 521721 h 6858000"/>
              <a:gd name="connsiteX44" fmla="*/ 11493942 w 12192000"/>
              <a:gd name="connsiteY44" fmla="*/ 500271 h 6858000"/>
              <a:gd name="connsiteX45" fmla="*/ 11501373 w 12192000"/>
              <a:gd name="connsiteY45" fmla="*/ 498774 h 6858000"/>
              <a:gd name="connsiteX46" fmla="*/ 11501349 w 12192000"/>
              <a:gd name="connsiteY46" fmla="*/ 498442 h 6858000"/>
              <a:gd name="connsiteX47" fmla="*/ 11528690 w 12192000"/>
              <a:gd name="connsiteY47" fmla="*/ 495886 h 6858000"/>
              <a:gd name="connsiteX48" fmla="*/ 11539181 w 12192000"/>
              <a:gd name="connsiteY48" fmla="*/ 495676 h 6858000"/>
              <a:gd name="connsiteX49" fmla="*/ 11539261 w 12192000"/>
              <a:gd name="connsiteY49" fmla="*/ 495660 h 6858000"/>
              <a:gd name="connsiteX50" fmla="*/ 11539327 w 12192000"/>
              <a:gd name="connsiteY50" fmla="*/ 495673 h 6858000"/>
              <a:gd name="connsiteX51" fmla="*/ 11539999 w 12192000"/>
              <a:gd name="connsiteY51" fmla="*/ 495659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0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3267455 w 12192000"/>
              <a:gd name="connsiteY60" fmla="*/ 6858000 h 6858000"/>
              <a:gd name="connsiteX61" fmla="*/ 3267455 w 12192000"/>
              <a:gd name="connsiteY61" fmla="*/ 4035552 h 6858000"/>
              <a:gd name="connsiteX62" fmla="*/ 0 w 12192000"/>
              <a:gd name="connsiteY62" fmla="*/ 4035552 h 6858000"/>
              <a:gd name="connsiteX63" fmla="*/ 0 w 12192000"/>
              <a:gd name="connsiteY6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909 w 12192000"/>
              <a:gd name="connsiteY14" fmla="*/ 505208 h 6858000"/>
              <a:gd name="connsiteX15" fmla="*/ 11699909 w 12192000"/>
              <a:gd name="connsiteY15" fmla="*/ 505028 h 6858000"/>
              <a:gd name="connsiteX16" fmla="*/ 11699965 w 12192000"/>
              <a:gd name="connsiteY16" fmla="*/ 505028 h 6858000"/>
              <a:gd name="connsiteX17" fmla="*/ 11701544 w 12192000"/>
              <a:gd name="connsiteY17" fmla="*/ 499870 h 6858000"/>
              <a:gd name="connsiteX18" fmla="*/ 11705753 w 12192000"/>
              <a:gd name="connsiteY18" fmla="*/ 496410 h 6858000"/>
              <a:gd name="connsiteX19" fmla="*/ 11708720 w 12192000"/>
              <a:gd name="connsiteY19" fmla="*/ 495812 h 6858000"/>
              <a:gd name="connsiteX20" fmla="*/ 11708740 w 12192000"/>
              <a:gd name="connsiteY20" fmla="*/ 495659 h 6858000"/>
              <a:gd name="connsiteX21" fmla="*/ 11709412 w 12192000"/>
              <a:gd name="connsiteY21" fmla="*/ 495673 h 6858000"/>
              <a:gd name="connsiteX22" fmla="*/ 11709478 w 12192000"/>
              <a:gd name="connsiteY22" fmla="*/ 495660 h 6858000"/>
              <a:gd name="connsiteX23" fmla="*/ 11709558 w 12192000"/>
              <a:gd name="connsiteY23" fmla="*/ 495676 h 6858000"/>
              <a:gd name="connsiteX24" fmla="*/ 11720049 w 12192000"/>
              <a:gd name="connsiteY24" fmla="*/ 495886 h 6858000"/>
              <a:gd name="connsiteX25" fmla="*/ 11747390 w 12192000"/>
              <a:gd name="connsiteY25" fmla="*/ 498442 h 6858000"/>
              <a:gd name="connsiteX26" fmla="*/ 11747366 w 12192000"/>
              <a:gd name="connsiteY26" fmla="*/ 498774 h 6858000"/>
              <a:gd name="connsiteX27" fmla="*/ 11754797 w 12192000"/>
              <a:gd name="connsiteY27" fmla="*/ 500271 h 6858000"/>
              <a:gd name="connsiteX28" fmla="*/ 11769043 w 12192000"/>
              <a:gd name="connsiteY28" fmla="*/ 521721 h 6858000"/>
              <a:gd name="connsiteX29" fmla="*/ 11768383 w 12192000"/>
              <a:gd name="connsiteY29" fmla="*/ 524982 h 6858000"/>
              <a:gd name="connsiteX30" fmla="*/ 11767095 w 12192000"/>
              <a:gd name="connsiteY30" fmla="*/ 594002 h 6858000"/>
              <a:gd name="connsiteX31" fmla="*/ 11767371 w 12192000"/>
              <a:gd name="connsiteY31" fmla="*/ 595358 h 6858000"/>
              <a:gd name="connsiteX32" fmla="*/ 11767371 w 12192000"/>
              <a:gd name="connsiteY32" fmla="*/ 597171 h 6858000"/>
              <a:gd name="connsiteX33" fmla="*/ 11767371 w 12192000"/>
              <a:gd name="connsiteY33" fmla="*/ 611858 h 6858000"/>
              <a:gd name="connsiteX34" fmla="*/ 11767371 w 12192000"/>
              <a:gd name="connsiteY34" fmla="*/ 615325 h 6858000"/>
              <a:gd name="connsiteX35" fmla="*/ 11743949 w 12192000"/>
              <a:gd name="connsiteY35" fmla="*/ 639812 h 6858000"/>
              <a:gd name="connsiteX36" fmla="*/ 11507577 w 12192000"/>
              <a:gd name="connsiteY36" fmla="*/ 641481 h 6858000"/>
              <a:gd name="connsiteX37" fmla="*/ 11481926 w 12192000"/>
              <a:gd name="connsiteY37" fmla="*/ 615325 h 6858000"/>
              <a:gd name="connsiteX38" fmla="*/ 11481926 w 12192000"/>
              <a:gd name="connsiteY38" fmla="*/ 611858 h 6858000"/>
              <a:gd name="connsiteX39" fmla="*/ 11481926 w 12192000"/>
              <a:gd name="connsiteY39" fmla="*/ 609076 h 6858000"/>
              <a:gd name="connsiteX40" fmla="*/ 11481925 w 12192000"/>
              <a:gd name="connsiteY40" fmla="*/ 609076 h 6858000"/>
              <a:gd name="connsiteX41" fmla="*/ 11480355 w 12192000"/>
              <a:gd name="connsiteY41" fmla="*/ 524982 h 6858000"/>
              <a:gd name="connsiteX42" fmla="*/ 11479695 w 12192000"/>
              <a:gd name="connsiteY42" fmla="*/ 521721 h 6858000"/>
              <a:gd name="connsiteX43" fmla="*/ 11493942 w 12192000"/>
              <a:gd name="connsiteY43" fmla="*/ 500271 h 6858000"/>
              <a:gd name="connsiteX44" fmla="*/ 11501373 w 12192000"/>
              <a:gd name="connsiteY44" fmla="*/ 498774 h 6858000"/>
              <a:gd name="connsiteX45" fmla="*/ 11501349 w 12192000"/>
              <a:gd name="connsiteY45" fmla="*/ 498442 h 6858000"/>
              <a:gd name="connsiteX46" fmla="*/ 11528690 w 12192000"/>
              <a:gd name="connsiteY46" fmla="*/ 495886 h 6858000"/>
              <a:gd name="connsiteX47" fmla="*/ 11539181 w 12192000"/>
              <a:gd name="connsiteY47" fmla="*/ 495676 h 6858000"/>
              <a:gd name="connsiteX48" fmla="*/ 11539261 w 12192000"/>
              <a:gd name="connsiteY48" fmla="*/ 495660 h 6858000"/>
              <a:gd name="connsiteX49" fmla="*/ 11539327 w 12192000"/>
              <a:gd name="connsiteY49" fmla="*/ 495673 h 6858000"/>
              <a:gd name="connsiteX50" fmla="*/ 11539999 w 12192000"/>
              <a:gd name="connsiteY50" fmla="*/ 495659 h 6858000"/>
              <a:gd name="connsiteX51" fmla="*/ 11624370 w 12192000"/>
              <a:gd name="connsiteY51" fmla="*/ 349989 h 6858000"/>
              <a:gd name="connsiteX52" fmla="*/ 11412280 w 12192000"/>
              <a:gd name="connsiteY52" fmla="*/ 571943 h 6858000"/>
              <a:gd name="connsiteX53" fmla="*/ 11624370 w 12192000"/>
              <a:gd name="connsiteY53" fmla="*/ 793897 h 6858000"/>
              <a:gd name="connsiteX54" fmla="*/ 11836459 w 12192000"/>
              <a:gd name="connsiteY54" fmla="*/ 571943 h 6858000"/>
              <a:gd name="connsiteX55" fmla="*/ 11624370 w 12192000"/>
              <a:gd name="connsiteY55" fmla="*/ 349989 h 6858000"/>
              <a:gd name="connsiteX56" fmla="*/ 0 w 12192000"/>
              <a:gd name="connsiteY56" fmla="*/ 0 h 6858000"/>
              <a:gd name="connsiteX57" fmla="*/ 12192000 w 12192000"/>
              <a:gd name="connsiteY57" fmla="*/ 0 h 6858000"/>
              <a:gd name="connsiteX58" fmla="*/ 12192000 w 12192000"/>
              <a:gd name="connsiteY58" fmla="*/ 6858000 h 6858000"/>
              <a:gd name="connsiteX59" fmla="*/ 3267455 w 12192000"/>
              <a:gd name="connsiteY59" fmla="*/ 6858000 h 6858000"/>
              <a:gd name="connsiteX60" fmla="*/ 3267455 w 12192000"/>
              <a:gd name="connsiteY60" fmla="*/ 4035552 h 6858000"/>
              <a:gd name="connsiteX61" fmla="*/ 0 w 12192000"/>
              <a:gd name="connsiteY61" fmla="*/ 4035552 h 6858000"/>
              <a:gd name="connsiteX62" fmla="*/ 0 w 12192000"/>
              <a:gd name="connsiteY6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909 w 12192000"/>
              <a:gd name="connsiteY13" fmla="*/ 505208 h 6858000"/>
              <a:gd name="connsiteX14" fmla="*/ 11699909 w 12192000"/>
              <a:gd name="connsiteY14" fmla="*/ 505028 h 6858000"/>
              <a:gd name="connsiteX15" fmla="*/ 11699965 w 12192000"/>
              <a:gd name="connsiteY15" fmla="*/ 505028 h 6858000"/>
              <a:gd name="connsiteX16" fmla="*/ 11701544 w 12192000"/>
              <a:gd name="connsiteY16" fmla="*/ 499870 h 6858000"/>
              <a:gd name="connsiteX17" fmla="*/ 11705753 w 12192000"/>
              <a:gd name="connsiteY17" fmla="*/ 496410 h 6858000"/>
              <a:gd name="connsiteX18" fmla="*/ 11708720 w 12192000"/>
              <a:gd name="connsiteY18" fmla="*/ 495812 h 6858000"/>
              <a:gd name="connsiteX19" fmla="*/ 11708740 w 12192000"/>
              <a:gd name="connsiteY19" fmla="*/ 495659 h 6858000"/>
              <a:gd name="connsiteX20" fmla="*/ 11709412 w 12192000"/>
              <a:gd name="connsiteY20" fmla="*/ 495673 h 6858000"/>
              <a:gd name="connsiteX21" fmla="*/ 11709478 w 12192000"/>
              <a:gd name="connsiteY21" fmla="*/ 495660 h 6858000"/>
              <a:gd name="connsiteX22" fmla="*/ 11709558 w 12192000"/>
              <a:gd name="connsiteY22" fmla="*/ 495676 h 6858000"/>
              <a:gd name="connsiteX23" fmla="*/ 11720049 w 12192000"/>
              <a:gd name="connsiteY23" fmla="*/ 495886 h 6858000"/>
              <a:gd name="connsiteX24" fmla="*/ 11747390 w 12192000"/>
              <a:gd name="connsiteY24" fmla="*/ 498442 h 6858000"/>
              <a:gd name="connsiteX25" fmla="*/ 11747366 w 12192000"/>
              <a:gd name="connsiteY25" fmla="*/ 498774 h 6858000"/>
              <a:gd name="connsiteX26" fmla="*/ 11754797 w 12192000"/>
              <a:gd name="connsiteY26" fmla="*/ 500271 h 6858000"/>
              <a:gd name="connsiteX27" fmla="*/ 11769043 w 12192000"/>
              <a:gd name="connsiteY27" fmla="*/ 521721 h 6858000"/>
              <a:gd name="connsiteX28" fmla="*/ 11768383 w 12192000"/>
              <a:gd name="connsiteY28" fmla="*/ 524982 h 6858000"/>
              <a:gd name="connsiteX29" fmla="*/ 11767095 w 12192000"/>
              <a:gd name="connsiteY29" fmla="*/ 594002 h 6858000"/>
              <a:gd name="connsiteX30" fmla="*/ 11767371 w 12192000"/>
              <a:gd name="connsiteY30" fmla="*/ 595358 h 6858000"/>
              <a:gd name="connsiteX31" fmla="*/ 11767371 w 12192000"/>
              <a:gd name="connsiteY31" fmla="*/ 597171 h 6858000"/>
              <a:gd name="connsiteX32" fmla="*/ 11767371 w 12192000"/>
              <a:gd name="connsiteY32" fmla="*/ 611858 h 6858000"/>
              <a:gd name="connsiteX33" fmla="*/ 11767371 w 12192000"/>
              <a:gd name="connsiteY33" fmla="*/ 615325 h 6858000"/>
              <a:gd name="connsiteX34" fmla="*/ 11743949 w 12192000"/>
              <a:gd name="connsiteY34" fmla="*/ 639812 h 6858000"/>
              <a:gd name="connsiteX35" fmla="*/ 11507577 w 12192000"/>
              <a:gd name="connsiteY35" fmla="*/ 641481 h 6858000"/>
              <a:gd name="connsiteX36" fmla="*/ 11481926 w 12192000"/>
              <a:gd name="connsiteY36" fmla="*/ 615325 h 6858000"/>
              <a:gd name="connsiteX37" fmla="*/ 11481926 w 12192000"/>
              <a:gd name="connsiteY37" fmla="*/ 611858 h 6858000"/>
              <a:gd name="connsiteX38" fmla="*/ 11481926 w 12192000"/>
              <a:gd name="connsiteY38" fmla="*/ 609076 h 6858000"/>
              <a:gd name="connsiteX39" fmla="*/ 11481925 w 12192000"/>
              <a:gd name="connsiteY39" fmla="*/ 609076 h 6858000"/>
              <a:gd name="connsiteX40" fmla="*/ 11480355 w 12192000"/>
              <a:gd name="connsiteY40" fmla="*/ 524982 h 6858000"/>
              <a:gd name="connsiteX41" fmla="*/ 11479695 w 12192000"/>
              <a:gd name="connsiteY41" fmla="*/ 521721 h 6858000"/>
              <a:gd name="connsiteX42" fmla="*/ 11493942 w 12192000"/>
              <a:gd name="connsiteY42" fmla="*/ 500271 h 6858000"/>
              <a:gd name="connsiteX43" fmla="*/ 11501373 w 12192000"/>
              <a:gd name="connsiteY43" fmla="*/ 498774 h 6858000"/>
              <a:gd name="connsiteX44" fmla="*/ 11501349 w 12192000"/>
              <a:gd name="connsiteY44" fmla="*/ 498442 h 6858000"/>
              <a:gd name="connsiteX45" fmla="*/ 11528690 w 12192000"/>
              <a:gd name="connsiteY45" fmla="*/ 495886 h 6858000"/>
              <a:gd name="connsiteX46" fmla="*/ 11539181 w 12192000"/>
              <a:gd name="connsiteY46" fmla="*/ 495676 h 6858000"/>
              <a:gd name="connsiteX47" fmla="*/ 11539261 w 12192000"/>
              <a:gd name="connsiteY47" fmla="*/ 495660 h 6858000"/>
              <a:gd name="connsiteX48" fmla="*/ 11539327 w 12192000"/>
              <a:gd name="connsiteY48" fmla="*/ 495673 h 6858000"/>
              <a:gd name="connsiteX49" fmla="*/ 11539999 w 12192000"/>
              <a:gd name="connsiteY49" fmla="*/ 495659 h 6858000"/>
              <a:gd name="connsiteX50" fmla="*/ 11624370 w 12192000"/>
              <a:gd name="connsiteY50" fmla="*/ 349989 h 6858000"/>
              <a:gd name="connsiteX51" fmla="*/ 11412280 w 12192000"/>
              <a:gd name="connsiteY51" fmla="*/ 571943 h 6858000"/>
              <a:gd name="connsiteX52" fmla="*/ 11624370 w 12192000"/>
              <a:gd name="connsiteY52" fmla="*/ 793897 h 6858000"/>
              <a:gd name="connsiteX53" fmla="*/ 11836459 w 12192000"/>
              <a:gd name="connsiteY53" fmla="*/ 571943 h 6858000"/>
              <a:gd name="connsiteX54" fmla="*/ 11624370 w 12192000"/>
              <a:gd name="connsiteY54" fmla="*/ 349989 h 6858000"/>
              <a:gd name="connsiteX55" fmla="*/ 0 w 12192000"/>
              <a:gd name="connsiteY55" fmla="*/ 0 h 6858000"/>
              <a:gd name="connsiteX56" fmla="*/ 12192000 w 12192000"/>
              <a:gd name="connsiteY56" fmla="*/ 0 h 6858000"/>
              <a:gd name="connsiteX57" fmla="*/ 12192000 w 12192000"/>
              <a:gd name="connsiteY57" fmla="*/ 6858000 h 6858000"/>
              <a:gd name="connsiteX58" fmla="*/ 3267455 w 12192000"/>
              <a:gd name="connsiteY58" fmla="*/ 6858000 h 6858000"/>
              <a:gd name="connsiteX59" fmla="*/ 3267455 w 12192000"/>
              <a:gd name="connsiteY59" fmla="*/ 4035552 h 6858000"/>
              <a:gd name="connsiteX60" fmla="*/ 0 w 12192000"/>
              <a:gd name="connsiteY60" fmla="*/ 4035552 h 6858000"/>
              <a:gd name="connsiteX61" fmla="*/ 0 w 12192000"/>
              <a:gd name="connsiteY6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99909 w 12192000"/>
              <a:gd name="connsiteY12" fmla="*/ 505208 h 6858000"/>
              <a:gd name="connsiteX13" fmla="*/ 11699909 w 12192000"/>
              <a:gd name="connsiteY13" fmla="*/ 505028 h 6858000"/>
              <a:gd name="connsiteX14" fmla="*/ 11699965 w 12192000"/>
              <a:gd name="connsiteY14" fmla="*/ 505028 h 6858000"/>
              <a:gd name="connsiteX15" fmla="*/ 11701544 w 12192000"/>
              <a:gd name="connsiteY15" fmla="*/ 499870 h 6858000"/>
              <a:gd name="connsiteX16" fmla="*/ 11705753 w 12192000"/>
              <a:gd name="connsiteY16" fmla="*/ 496410 h 6858000"/>
              <a:gd name="connsiteX17" fmla="*/ 11708720 w 12192000"/>
              <a:gd name="connsiteY17" fmla="*/ 495812 h 6858000"/>
              <a:gd name="connsiteX18" fmla="*/ 11708740 w 12192000"/>
              <a:gd name="connsiteY18" fmla="*/ 495659 h 6858000"/>
              <a:gd name="connsiteX19" fmla="*/ 11709412 w 12192000"/>
              <a:gd name="connsiteY19" fmla="*/ 495673 h 6858000"/>
              <a:gd name="connsiteX20" fmla="*/ 11709478 w 12192000"/>
              <a:gd name="connsiteY20" fmla="*/ 495660 h 6858000"/>
              <a:gd name="connsiteX21" fmla="*/ 11709558 w 12192000"/>
              <a:gd name="connsiteY21" fmla="*/ 495676 h 6858000"/>
              <a:gd name="connsiteX22" fmla="*/ 11720049 w 12192000"/>
              <a:gd name="connsiteY22" fmla="*/ 495886 h 6858000"/>
              <a:gd name="connsiteX23" fmla="*/ 11747390 w 12192000"/>
              <a:gd name="connsiteY23" fmla="*/ 498442 h 6858000"/>
              <a:gd name="connsiteX24" fmla="*/ 11747366 w 12192000"/>
              <a:gd name="connsiteY24" fmla="*/ 498774 h 6858000"/>
              <a:gd name="connsiteX25" fmla="*/ 11754797 w 12192000"/>
              <a:gd name="connsiteY25" fmla="*/ 500271 h 6858000"/>
              <a:gd name="connsiteX26" fmla="*/ 11769043 w 12192000"/>
              <a:gd name="connsiteY26" fmla="*/ 521721 h 6858000"/>
              <a:gd name="connsiteX27" fmla="*/ 11768383 w 12192000"/>
              <a:gd name="connsiteY27" fmla="*/ 524982 h 6858000"/>
              <a:gd name="connsiteX28" fmla="*/ 11767095 w 12192000"/>
              <a:gd name="connsiteY28" fmla="*/ 594002 h 6858000"/>
              <a:gd name="connsiteX29" fmla="*/ 11767371 w 12192000"/>
              <a:gd name="connsiteY29" fmla="*/ 595358 h 6858000"/>
              <a:gd name="connsiteX30" fmla="*/ 11767371 w 12192000"/>
              <a:gd name="connsiteY30" fmla="*/ 597171 h 6858000"/>
              <a:gd name="connsiteX31" fmla="*/ 11767371 w 12192000"/>
              <a:gd name="connsiteY31" fmla="*/ 611858 h 6858000"/>
              <a:gd name="connsiteX32" fmla="*/ 11767371 w 12192000"/>
              <a:gd name="connsiteY32" fmla="*/ 615325 h 6858000"/>
              <a:gd name="connsiteX33" fmla="*/ 11743949 w 12192000"/>
              <a:gd name="connsiteY33" fmla="*/ 639812 h 6858000"/>
              <a:gd name="connsiteX34" fmla="*/ 11507577 w 12192000"/>
              <a:gd name="connsiteY34" fmla="*/ 641481 h 6858000"/>
              <a:gd name="connsiteX35" fmla="*/ 11481926 w 12192000"/>
              <a:gd name="connsiteY35" fmla="*/ 615325 h 6858000"/>
              <a:gd name="connsiteX36" fmla="*/ 11481926 w 12192000"/>
              <a:gd name="connsiteY36" fmla="*/ 611858 h 6858000"/>
              <a:gd name="connsiteX37" fmla="*/ 11481926 w 12192000"/>
              <a:gd name="connsiteY37" fmla="*/ 609076 h 6858000"/>
              <a:gd name="connsiteX38" fmla="*/ 11481925 w 12192000"/>
              <a:gd name="connsiteY38" fmla="*/ 609076 h 6858000"/>
              <a:gd name="connsiteX39" fmla="*/ 11480355 w 12192000"/>
              <a:gd name="connsiteY39" fmla="*/ 524982 h 6858000"/>
              <a:gd name="connsiteX40" fmla="*/ 11479695 w 12192000"/>
              <a:gd name="connsiteY40" fmla="*/ 521721 h 6858000"/>
              <a:gd name="connsiteX41" fmla="*/ 11493942 w 12192000"/>
              <a:gd name="connsiteY41" fmla="*/ 500271 h 6858000"/>
              <a:gd name="connsiteX42" fmla="*/ 11501373 w 12192000"/>
              <a:gd name="connsiteY42" fmla="*/ 498774 h 6858000"/>
              <a:gd name="connsiteX43" fmla="*/ 11501349 w 12192000"/>
              <a:gd name="connsiteY43" fmla="*/ 498442 h 6858000"/>
              <a:gd name="connsiteX44" fmla="*/ 11528690 w 12192000"/>
              <a:gd name="connsiteY44" fmla="*/ 495886 h 6858000"/>
              <a:gd name="connsiteX45" fmla="*/ 11539181 w 12192000"/>
              <a:gd name="connsiteY45" fmla="*/ 495676 h 6858000"/>
              <a:gd name="connsiteX46" fmla="*/ 11539261 w 12192000"/>
              <a:gd name="connsiteY46" fmla="*/ 495660 h 6858000"/>
              <a:gd name="connsiteX47" fmla="*/ 11539327 w 12192000"/>
              <a:gd name="connsiteY47" fmla="*/ 495673 h 6858000"/>
              <a:gd name="connsiteX48" fmla="*/ 11539999 w 12192000"/>
              <a:gd name="connsiteY48" fmla="*/ 495659 h 6858000"/>
              <a:gd name="connsiteX49" fmla="*/ 11624370 w 12192000"/>
              <a:gd name="connsiteY49" fmla="*/ 349989 h 6858000"/>
              <a:gd name="connsiteX50" fmla="*/ 11412280 w 12192000"/>
              <a:gd name="connsiteY50" fmla="*/ 571943 h 6858000"/>
              <a:gd name="connsiteX51" fmla="*/ 11624370 w 12192000"/>
              <a:gd name="connsiteY51" fmla="*/ 793897 h 6858000"/>
              <a:gd name="connsiteX52" fmla="*/ 11836459 w 12192000"/>
              <a:gd name="connsiteY52" fmla="*/ 571943 h 6858000"/>
              <a:gd name="connsiteX53" fmla="*/ 11624370 w 12192000"/>
              <a:gd name="connsiteY53" fmla="*/ 349989 h 6858000"/>
              <a:gd name="connsiteX54" fmla="*/ 0 w 12192000"/>
              <a:gd name="connsiteY54" fmla="*/ 0 h 6858000"/>
              <a:gd name="connsiteX55" fmla="*/ 12192000 w 12192000"/>
              <a:gd name="connsiteY55" fmla="*/ 0 h 6858000"/>
              <a:gd name="connsiteX56" fmla="*/ 12192000 w 12192000"/>
              <a:gd name="connsiteY56" fmla="*/ 6858000 h 6858000"/>
              <a:gd name="connsiteX57" fmla="*/ 3267455 w 12192000"/>
              <a:gd name="connsiteY57" fmla="*/ 6858000 h 6858000"/>
              <a:gd name="connsiteX58" fmla="*/ 3267455 w 12192000"/>
              <a:gd name="connsiteY58" fmla="*/ 4035552 h 6858000"/>
              <a:gd name="connsiteX59" fmla="*/ 0 w 12192000"/>
              <a:gd name="connsiteY59" fmla="*/ 4035552 h 6858000"/>
              <a:gd name="connsiteX60" fmla="*/ 0 w 12192000"/>
              <a:gd name="connsiteY6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8383 w 12192000"/>
              <a:gd name="connsiteY26" fmla="*/ 524982 h 6858000"/>
              <a:gd name="connsiteX27" fmla="*/ 11767095 w 12192000"/>
              <a:gd name="connsiteY27" fmla="*/ 594002 h 6858000"/>
              <a:gd name="connsiteX28" fmla="*/ 11767371 w 12192000"/>
              <a:gd name="connsiteY28" fmla="*/ 595358 h 6858000"/>
              <a:gd name="connsiteX29" fmla="*/ 11767371 w 12192000"/>
              <a:gd name="connsiteY29" fmla="*/ 597171 h 6858000"/>
              <a:gd name="connsiteX30" fmla="*/ 11767371 w 12192000"/>
              <a:gd name="connsiteY30" fmla="*/ 611858 h 6858000"/>
              <a:gd name="connsiteX31" fmla="*/ 11767371 w 12192000"/>
              <a:gd name="connsiteY31" fmla="*/ 615325 h 6858000"/>
              <a:gd name="connsiteX32" fmla="*/ 11743949 w 12192000"/>
              <a:gd name="connsiteY32" fmla="*/ 639812 h 6858000"/>
              <a:gd name="connsiteX33" fmla="*/ 11507577 w 12192000"/>
              <a:gd name="connsiteY33" fmla="*/ 641481 h 6858000"/>
              <a:gd name="connsiteX34" fmla="*/ 11481926 w 12192000"/>
              <a:gd name="connsiteY34" fmla="*/ 615325 h 6858000"/>
              <a:gd name="connsiteX35" fmla="*/ 11481926 w 12192000"/>
              <a:gd name="connsiteY35" fmla="*/ 611858 h 6858000"/>
              <a:gd name="connsiteX36" fmla="*/ 11481926 w 12192000"/>
              <a:gd name="connsiteY36" fmla="*/ 609076 h 6858000"/>
              <a:gd name="connsiteX37" fmla="*/ 11481925 w 12192000"/>
              <a:gd name="connsiteY37" fmla="*/ 609076 h 6858000"/>
              <a:gd name="connsiteX38" fmla="*/ 11480355 w 12192000"/>
              <a:gd name="connsiteY38" fmla="*/ 524982 h 6858000"/>
              <a:gd name="connsiteX39" fmla="*/ 11479695 w 12192000"/>
              <a:gd name="connsiteY39" fmla="*/ 521721 h 6858000"/>
              <a:gd name="connsiteX40" fmla="*/ 11493942 w 12192000"/>
              <a:gd name="connsiteY40" fmla="*/ 500271 h 6858000"/>
              <a:gd name="connsiteX41" fmla="*/ 11501373 w 12192000"/>
              <a:gd name="connsiteY41" fmla="*/ 498774 h 6858000"/>
              <a:gd name="connsiteX42" fmla="*/ 11501349 w 12192000"/>
              <a:gd name="connsiteY42" fmla="*/ 498442 h 6858000"/>
              <a:gd name="connsiteX43" fmla="*/ 11528690 w 12192000"/>
              <a:gd name="connsiteY43" fmla="*/ 495886 h 6858000"/>
              <a:gd name="connsiteX44" fmla="*/ 11539181 w 12192000"/>
              <a:gd name="connsiteY44" fmla="*/ 495676 h 6858000"/>
              <a:gd name="connsiteX45" fmla="*/ 11539261 w 12192000"/>
              <a:gd name="connsiteY45" fmla="*/ 495660 h 6858000"/>
              <a:gd name="connsiteX46" fmla="*/ 11539327 w 12192000"/>
              <a:gd name="connsiteY46" fmla="*/ 495673 h 6858000"/>
              <a:gd name="connsiteX47" fmla="*/ 11539999 w 12192000"/>
              <a:gd name="connsiteY47" fmla="*/ 495659 h 6858000"/>
              <a:gd name="connsiteX48" fmla="*/ 11624370 w 12192000"/>
              <a:gd name="connsiteY48" fmla="*/ 349989 h 6858000"/>
              <a:gd name="connsiteX49" fmla="*/ 11412280 w 12192000"/>
              <a:gd name="connsiteY49" fmla="*/ 571943 h 6858000"/>
              <a:gd name="connsiteX50" fmla="*/ 11624370 w 12192000"/>
              <a:gd name="connsiteY50" fmla="*/ 793897 h 6858000"/>
              <a:gd name="connsiteX51" fmla="*/ 11836459 w 12192000"/>
              <a:gd name="connsiteY51" fmla="*/ 571943 h 6858000"/>
              <a:gd name="connsiteX52" fmla="*/ 11624370 w 12192000"/>
              <a:gd name="connsiteY52" fmla="*/ 349989 h 6858000"/>
              <a:gd name="connsiteX53" fmla="*/ 0 w 12192000"/>
              <a:gd name="connsiteY53" fmla="*/ 0 h 6858000"/>
              <a:gd name="connsiteX54" fmla="*/ 12192000 w 12192000"/>
              <a:gd name="connsiteY54" fmla="*/ 0 h 6858000"/>
              <a:gd name="connsiteX55" fmla="*/ 12192000 w 12192000"/>
              <a:gd name="connsiteY55" fmla="*/ 6858000 h 6858000"/>
              <a:gd name="connsiteX56" fmla="*/ 3267455 w 12192000"/>
              <a:gd name="connsiteY56" fmla="*/ 6858000 h 6858000"/>
              <a:gd name="connsiteX57" fmla="*/ 3267455 w 12192000"/>
              <a:gd name="connsiteY57" fmla="*/ 4035552 h 6858000"/>
              <a:gd name="connsiteX58" fmla="*/ 0 w 12192000"/>
              <a:gd name="connsiteY58" fmla="*/ 4035552 h 6858000"/>
              <a:gd name="connsiteX59" fmla="*/ 0 w 12192000"/>
              <a:gd name="connsiteY5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9043 w 12192000"/>
              <a:gd name="connsiteY25" fmla="*/ 521721 h 6858000"/>
              <a:gd name="connsiteX26" fmla="*/ 11767095 w 12192000"/>
              <a:gd name="connsiteY26" fmla="*/ 594002 h 6858000"/>
              <a:gd name="connsiteX27" fmla="*/ 11767371 w 12192000"/>
              <a:gd name="connsiteY27" fmla="*/ 595358 h 6858000"/>
              <a:gd name="connsiteX28" fmla="*/ 11767371 w 12192000"/>
              <a:gd name="connsiteY28" fmla="*/ 597171 h 6858000"/>
              <a:gd name="connsiteX29" fmla="*/ 11767371 w 12192000"/>
              <a:gd name="connsiteY29" fmla="*/ 611858 h 6858000"/>
              <a:gd name="connsiteX30" fmla="*/ 11767371 w 12192000"/>
              <a:gd name="connsiteY30" fmla="*/ 615325 h 6858000"/>
              <a:gd name="connsiteX31" fmla="*/ 11743949 w 12192000"/>
              <a:gd name="connsiteY31" fmla="*/ 639812 h 6858000"/>
              <a:gd name="connsiteX32" fmla="*/ 11507577 w 12192000"/>
              <a:gd name="connsiteY32" fmla="*/ 641481 h 6858000"/>
              <a:gd name="connsiteX33" fmla="*/ 11481926 w 12192000"/>
              <a:gd name="connsiteY33" fmla="*/ 615325 h 6858000"/>
              <a:gd name="connsiteX34" fmla="*/ 11481926 w 12192000"/>
              <a:gd name="connsiteY34" fmla="*/ 611858 h 6858000"/>
              <a:gd name="connsiteX35" fmla="*/ 11481926 w 12192000"/>
              <a:gd name="connsiteY35" fmla="*/ 609076 h 6858000"/>
              <a:gd name="connsiteX36" fmla="*/ 11481925 w 12192000"/>
              <a:gd name="connsiteY36" fmla="*/ 609076 h 6858000"/>
              <a:gd name="connsiteX37" fmla="*/ 11480355 w 12192000"/>
              <a:gd name="connsiteY37" fmla="*/ 524982 h 6858000"/>
              <a:gd name="connsiteX38" fmla="*/ 11479695 w 12192000"/>
              <a:gd name="connsiteY38" fmla="*/ 521721 h 6858000"/>
              <a:gd name="connsiteX39" fmla="*/ 11493942 w 12192000"/>
              <a:gd name="connsiteY39" fmla="*/ 500271 h 6858000"/>
              <a:gd name="connsiteX40" fmla="*/ 11501373 w 12192000"/>
              <a:gd name="connsiteY40" fmla="*/ 498774 h 6858000"/>
              <a:gd name="connsiteX41" fmla="*/ 11501349 w 12192000"/>
              <a:gd name="connsiteY41" fmla="*/ 498442 h 6858000"/>
              <a:gd name="connsiteX42" fmla="*/ 11528690 w 12192000"/>
              <a:gd name="connsiteY42" fmla="*/ 495886 h 6858000"/>
              <a:gd name="connsiteX43" fmla="*/ 11539181 w 12192000"/>
              <a:gd name="connsiteY43" fmla="*/ 495676 h 6858000"/>
              <a:gd name="connsiteX44" fmla="*/ 11539261 w 12192000"/>
              <a:gd name="connsiteY44" fmla="*/ 495660 h 6858000"/>
              <a:gd name="connsiteX45" fmla="*/ 11539327 w 12192000"/>
              <a:gd name="connsiteY45" fmla="*/ 495673 h 6858000"/>
              <a:gd name="connsiteX46" fmla="*/ 11539999 w 12192000"/>
              <a:gd name="connsiteY46" fmla="*/ 495659 h 6858000"/>
              <a:gd name="connsiteX47" fmla="*/ 11624370 w 12192000"/>
              <a:gd name="connsiteY47" fmla="*/ 349989 h 6858000"/>
              <a:gd name="connsiteX48" fmla="*/ 11412280 w 12192000"/>
              <a:gd name="connsiteY48" fmla="*/ 571943 h 6858000"/>
              <a:gd name="connsiteX49" fmla="*/ 11624370 w 12192000"/>
              <a:gd name="connsiteY49" fmla="*/ 793897 h 6858000"/>
              <a:gd name="connsiteX50" fmla="*/ 11836459 w 12192000"/>
              <a:gd name="connsiteY50" fmla="*/ 571943 h 6858000"/>
              <a:gd name="connsiteX51" fmla="*/ 11624370 w 12192000"/>
              <a:gd name="connsiteY51" fmla="*/ 349989 h 6858000"/>
              <a:gd name="connsiteX52" fmla="*/ 0 w 12192000"/>
              <a:gd name="connsiteY52" fmla="*/ 0 h 6858000"/>
              <a:gd name="connsiteX53" fmla="*/ 12192000 w 12192000"/>
              <a:gd name="connsiteY53" fmla="*/ 0 h 6858000"/>
              <a:gd name="connsiteX54" fmla="*/ 12192000 w 12192000"/>
              <a:gd name="connsiteY54" fmla="*/ 6858000 h 6858000"/>
              <a:gd name="connsiteX55" fmla="*/ 3267455 w 12192000"/>
              <a:gd name="connsiteY55" fmla="*/ 6858000 h 6858000"/>
              <a:gd name="connsiteX56" fmla="*/ 3267455 w 12192000"/>
              <a:gd name="connsiteY56" fmla="*/ 4035552 h 6858000"/>
              <a:gd name="connsiteX57" fmla="*/ 0 w 12192000"/>
              <a:gd name="connsiteY57" fmla="*/ 4035552 h 6858000"/>
              <a:gd name="connsiteX58" fmla="*/ 0 w 12192000"/>
              <a:gd name="connsiteY5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54797 w 12192000"/>
              <a:gd name="connsiteY24" fmla="*/ 500271 h 6858000"/>
              <a:gd name="connsiteX25" fmla="*/ 11767095 w 12192000"/>
              <a:gd name="connsiteY25" fmla="*/ 594002 h 6858000"/>
              <a:gd name="connsiteX26" fmla="*/ 11767371 w 12192000"/>
              <a:gd name="connsiteY26" fmla="*/ 595358 h 6858000"/>
              <a:gd name="connsiteX27" fmla="*/ 11767371 w 12192000"/>
              <a:gd name="connsiteY27" fmla="*/ 597171 h 6858000"/>
              <a:gd name="connsiteX28" fmla="*/ 11767371 w 12192000"/>
              <a:gd name="connsiteY28" fmla="*/ 611858 h 6858000"/>
              <a:gd name="connsiteX29" fmla="*/ 11767371 w 12192000"/>
              <a:gd name="connsiteY29" fmla="*/ 615325 h 6858000"/>
              <a:gd name="connsiteX30" fmla="*/ 11743949 w 12192000"/>
              <a:gd name="connsiteY30" fmla="*/ 639812 h 6858000"/>
              <a:gd name="connsiteX31" fmla="*/ 11507577 w 12192000"/>
              <a:gd name="connsiteY31" fmla="*/ 641481 h 6858000"/>
              <a:gd name="connsiteX32" fmla="*/ 11481926 w 12192000"/>
              <a:gd name="connsiteY32" fmla="*/ 615325 h 6858000"/>
              <a:gd name="connsiteX33" fmla="*/ 11481926 w 12192000"/>
              <a:gd name="connsiteY33" fmla="*/ 611858 h 6858000"/>
              <a:gd name="connsiteX34" fmla="*/ 11481926 w 12192000"/>
              <a:gd name="connsiteY34" fmla="*/ 609076 h 6858000"/>
              <a:gd name="connsiteX35" fmla="*/ 11481925 w 12192000"/>
              <a:gd name="connsiteY35" fmla="*/ 609076 h 6858000"/>
              <a:gd name="connsiteX36" fmla="*/ 11480355 w 12192000"/>
              <a:gd name="connsiteY36" fmla="*/ 524982 h 6858000"/>
              <a:gd name="connsiteX37" fmla="*/ 11479695 w 12192000"/>
              <a:gd name="connsiteY37" fmla="*/ 521721 h 6858000"/>
              <a:gd name="connsiteX38" fmla="*/ 11493942 w 12192000"/>
              <a:gd name="connsiteY38" fmla="*/ 500271 h 6858000"/>
              <a:gd name="connsiteX39" fmla="*/ 11501373 w 12192000"/>
              <a:gd name="connsiteY39" fmla="*/ 498774 h 6858000"/>
              <a:gd name="connsiteX40" fmla="*/ 11501349 w 12192000"/>
              <a:gd name="connsiteY40" fmla="*/ 498442 h 6858000"/>
              <a:gd name="connsiteX41" fmla="*/ 11528690 w 12192000"/>
              <a:gd name="connsiteY41" fmla="*/ 495886 h 6858000"/>
              <a:gd name="connsiteX42" fmla="*/ 11539181 w 12192000"/>
              <a:gd name="connsiteY42" fmla="*/ 495676 h 6858000"/>
              <a:gd name="connsiteX43" fmla="*/ 11539261 w 12192000"/>
              <a:gd name="connsiteY43" fmla="*/ 495660 h 6858000"/>
              <a:gd name="connsiteX44" fmla="*/ 11539327 w 12192000"/>
              <a:gd name="connsiteY44" fmla="*/ 495673 h 6858000"/>
              <a:gd name="connsiteX45" fmla="*/ 11539999 w 12192000"/>
              <a:gd name="connsiteY45" fmla="*/ 495659 h 6858000"/>
              <a:gd name="connsiteX46" fmla="*/ 11624370 w 12192000"/>
              <a:gd name="connsiteY46" fmla="*/ 349989 h 6858000"/>
              <a:gd name="connsiteX47" fmla="*/ 11412280 w 12192000"/>
              <a:gd name="connsiteY47" fmla="*/ 571943 h 6858000"/>
              <a:gd name="connsiteX48" fmla="*/ 11624370 w 12192000"/>
              <a:gd name="connsiteY48" fmla="*/ 793897 h 6858000"/>
              <a:gd name="connsiteX49" fmla="*/ 11836459 w 12192000"/>
              <a:gd name="connsiteY49" fmla="*/ 571943 h 6858000"/>
              <a:gd name="connsiteX50" fmla="*/ 11624370 w 12192000"/>
              <a:gd name="connsiteY50" fmla="*/ 349989 h 6858000"/>
              <a:gd name="connsiteX51" fmla="*/ 0 w 12192000"/>
              <a:gd name="connsiteY51" fmla="*/ 0 h 6858000"/>
              <a:gd name="connsiteX52" fmla="*/ 12192000 w 12192000"/>
              <a:gd name="connsiteY52" fmla="*/ 0 h 6858000"/>
              <a:gd name="connsiteX53" fmla="*/ 12192000 w 12192000"/>
              <a:gd name="connsiteY53" fmla="*/ 6858000 h 6858000"/>
              <a:gd name="connsiteX54" fmla="*/ 3267455 w 12192000"/>
              <a:gd name="connsiteY54" fmla="*/ 6858000 h 6858000"/>
              <a:gd name="connsiteX55" fmla="*/ 3267455 w 12192000"/>
              <a:gd name="connsiteY55" fmla="*/ 4035552 h 6858000"/>
              <a:gd name="connsiteX56" fmla="*/ 0 w 12192000"/>
              <a:gd name="connsiteY56" fmla="*/ 4035552 h 6858000"/>
              <a:gd name="connsiteX57" fmla="*/ 0 w 12192000"/>
              <a:gd name="connsiteY5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47366 w 12192000"/>
              <a:gd name="connsiteY23" fmla="*/ 498774 h 6858000"/>
              <a:gd name="connsiteX24" fmla="*/ 11767095 w 12192000"/>
              <a:gd name="connsiteY24" fmla="*/ 594002 h 6858000"/>
              <a:gd name="connsiteX25" fmla="*/ 11767371 w 12192000"/>
              <a:gd name="connsiteY25" fmla="*/ 595358 h 6858000"/>
              <a:gd name="connsiteX26" fmla="*/ 11767371 w 12192000"/>
              <a:gd name="connsiteY26" fmla="*/ 597171 h 6858000"/>
              <a:gd name="connsiteX27" fmla="*/ 11767371 w 12192000"/>
              <a:gd name="connsiteY27" fmla="*/ 611858 h 6858000"/>
              <a:gd name="connsiteX28" fmla="*/ 11767371 w 12192000"/>
              <a:gd name="connsiteY28" fmla="*/ 615325 h 6858000"/>
              <a:gd name="connsiteX29" fmla="*/ 11743949 w 12192000"/>
              <a:gd name="connsiteY29" fmla="*/ 639812 h 6858000"/>
              <a:gd name="connsiteX30" fmla="*/ 11507577 w 12192000"/>
              <a:gd name="connsiteY30" fmla="*/ 641481 h 6858000"/>
              <a:gd name="connsiteX31" fmla="*/ 11481926 w 12192000"/>
              <a:gd name="connsiteY31" fmla="*/ 615325 h 6858000"/>
              <a:gd name="connsiteX32" fmla="*/ 11481926 w 12192000"/>
              <a:gd name="connsiteY32" fmla="*/ 611858 h 6858000"/>
              <a:gd name="connsiteX33" fmla="*/ 11481926 w 12192000"/>
              <a:gd name="connsiteY33" fmla="*/ 609076 h 6858000"/>
              <a:gd name="connsiteX34" fmla="*/ 11481925 w 12192000"/>
              <a:gd name="connsiteY34" fmla="*/ 609076 h 6858000"/>
              <a:gd name="connsiteX35" fmla="*/ 11480355 w 12192000"/>
              <a:gd name="connsiteY35" fmla="*/ 524982 h 6858000"/>
              <a:gd name="connsiteX36" fmla="*/ 11479695 w 12192000"/>
              <a:gd name="connsiteY36" fmla="*/ 521721 h 6858000"/>
              <a:gd name="connsiteX37" fmla="*/ 11493942 w 12192000"/>
              <a:gd name="connsiteY37" fmla="*/ 500271 h 6858000"/>
              <a:gd name="connsiteX38" fmla="*/ 11501373 w 12192000"/>
              <a:gd name="connsiteY38" fmla="*/ 498774 h 6858000"/>
              <a:gd name="connsiteX39" fmla="*/ 11501349 w 12192000"/>
              <a:gd name="connsiteY39" fmla="*/ 498442 h 6858000"/>
              <a:gd name="connsiteX40" fmla="*/ 11528690 w 12192000"/>
              <a:gd name="connsiteY40" fmla="*/ 495886 h 6858000"/>
              <a:gd name="connsiteX41" fmla="*/ 11539181 w 12192000"/>
              <a:gd name="connsiteY41" fmla="*/ 495676 h 6858000"/>
              <a:gd name="connsiteX42" fmla="*/ 11539261 w 12192000"/>
              <a:gd name="connsiteY42" fmla="*/ 495660 h 6858000"/>
              <a:gd name="connsiteX43" fmla="*/ 11539327 w 12192000"/>
              <a:gd name="connsiteY43" fmla="*/ 495673 h 6858000"/>
              <a:gd name="connsiteX44" fmla="*/ 11539999 w 12192000"/>
              <a:gd name="connsiteY44" fmla="*/ 495659 h 6858000"/>
              <a:gd name="connsiteX45" fmla="*/ 11624370 w 12192000"/>
              <a:gd name="connsiteY45" fmla="*/ 349989 h 6858000"/>
              <a:gd name="connsiteX46" fmla="*/ 11412280 w 12192000"/>
              <a:gd name="connsiteY46" fmla="*/ 571943 h 6858000"/>
              <a:gd name="connsiteX47" fmla="*/ 11624370 w 12192000"/>
              <a:gd name="connsiteY47" fmla="*/ 793897 h 6858000"/>
              <a:gd name="connsiteX48" fmla="*/ 11836459 w 12192000"/>
              <a:gd name="connsiteY48" fmla="*/ 571943 h 6858000"/>
              <a:gd name="connsiteX49" fmla="*/ 11624370 w 12192000"/>
              <a:gd name="connsiteY49" fmla="*/ 349989 h 6858000"/>
              <a:gd name="connsiteX50" fmla="*/ 0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3267455 w 12192000"/>
              <a:gd name="connsiteY53" fmla="*/ 6858000 h 6858000"/>
              <a:gd name="connsiteX54" fmla="*/ 3267455 w 12192000"/>
              <a:gd name="connsiteY54" fmla="*/ 4035552 h 6858000"/>
              <a:gd name="connsiteX55" fmla="*/ 0 w 12192000"/>
              <a:gd name="connsiteY55" fmla="*/ 4035552 h 6858000"/>
              <a:gd name="connsiteX56" fmla="*/ 0 w 12192000"/>
              <a:gd name="connsiteY5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47390 w 12192000"/>
              <a:gd name="connsiteY22" fmla="*/ 498442 h 6858000"/>
              <a:gd name="connsiteX23" fmla="*/ 11767095 w 12192000"/>
              <a:gd name="connsiteY23" fmla="*/ 594002 h 6858000"/>
              <a:gd name="connsiteX24" fmla="*/ 11767371 w 12192000"/>
              <a:gd name="connsiteY24" fmla="*/ 595358 h 6858000"/>
              <a:gd name="connsiteX25" fmla="*/ 11767371 w 12192000"/>
              <a:gd name="connsiteY25" fmla="*/ 597171 h 6858000"/>
              <a:gd name="connsiteX26" fmla="*/ 11767371 w 12192000"/>
              <a:gd name="connsiteY26" fmla="*/ 611858 h 6858000"/>
              <a:gd name="connsiteX27" fmla="*/ 11767371 w 12192000"/>
              <a:gd name="connsiteY27" fmla="*/ 615325 h 6858000"/>
              <a:gd name="connsiteX28" fmla="*/ 11743949 w 12192000"/>
              <a:gd name="connsiteY28" fmla="*/ 639812 h 6858000"/>
              <a:gd name="connsiteX29" fmla="*/ 11507577 w 12192000"/>
              <a:gd name="connsiteY29" fmla="*/ 641481 h 6858000"/>
              <a:gd name="connsiteX30" fmla="*/ 11481926 w 12192000"/>
              <a:gd name="connsiteY30" fmla="*/ 615325 h 6858000"/>
              <a:gd name="connsiteX31" fmla="*/ 11481926 w 12192000"/>
              <a:gd name="connsiteY31" fmla="*/ 611858 h 6858000"/>
              <a:gd name="connsiteX32" fmla="*/ 11481926 w 12192000"/>
              <a:gd name="connsiteY32" fmla="*/ 609076 h 6858000"/>
              <a:gd name="connsiteX33" fmla="*/ 11481925 w 12192000"/>
              <a:gd name="connsiteY33" fmla="*/ 609076 h 6858000"/>
              <a:gd name="connsiteX34" fmla="*/ 11480355 w 12192000"/>
              <a:gd name="connsiteY34" fmla="*/ 524982 h 6858000"/>
              <a:gd name="connsiteX35" fmla="*/ 11479695 w 12192000"/>
              <a:gd name="connsiteY35" fmla="*/ 521721 h 6858000"/>
              <a:gd name="connsiteX36" fmla="*/ 11493942 w 12192000"/>
              <a:gd name="connsiteY36" fmla="*/ 500271 h 6858000"/>
              <a:gd name="connsiteX37" fmla="*/ 11501373 w 12192000"/>
              <a:gd name="connsiteY37" fmla="*/ 498774 h 6858000"/>
              <a:gd name="connsiteX38" fmla="*/ 11501349 w 12192000"/>
              <a:gd name="connsiteY38" fmla="*/ 498442 h 6858000"/>
              <a:gd name="connsiteX39" fmla="*/ 11528690 w 12192000"/>
              <a:gd name="connsiteY39" fmla="*/ 495886 h 6858000"/>
              <a:gd name="connsiteX40" fmla="*/ 11539181 w 12192000"/>
              <a:gd name="connsiteY40" fmla="*/ 495676 h 6858000"/>
              <a:gd name="connsiteX41" fmla="*/ 11539261 w 12192000"/>
              <a:gd name="connsiteY41" fmla="*/ 495660 h 6858000"/>
              <a:gd name="connsiteX42" fmla="*/ 11539327 w 12192000"/>
              <a:gd name="connsiteY42" fmla="*/ 495673 h 6858000"/>
              <a:gd name="connsiteX43" fmla="*/ 11539999 w 12192000"/>
              <a:gd name="connsiteY43" fmla="*/ 495659 h 6858000"/>
              <a:gd name="connsiteX44" fmla="*/ 11624370 w 12192000"/>
              <a:gd name="connsiteY44" fmla="*/ 349989 h 6858000"/>
              <a:gd name="connsiteX45" fmla="*/ 11412280 w 12192000"/>
              <a:gd name="connsiteY45" fmla="*/ 571943 h 6858000"/>
              <a:gd name="connsiteX46" fmla="*/ 11624370 w 12192000"/>
              <a:gd name="connsiteY46" fmla="*/ 793897 h 6858000"/>
              <a:gd name="connsiteX47" fmla="*/ 11836459 w 12192000"/>
              <a:gd name="connsiteY47" fmla="*/ 571943 h 6858000"/>
              <a:gd name="connsiteX48" fmla="*/ 11624370 w 12192000"/>
              <a:gd name="connsiteY48" fmla="*/ 349989 h 6858000"/>
              <a:gd name="connsiteX49" fmla="*/ 0 w 12192000"/>
              <a:gd name="connsiteY49" fmla="*/ 0 h 6858000"/>
              <a:gd name="connsiteX50" fmla="*/ 12192000 w 12192000"/>
              <a:gd name="connsiteY50" fmla="*/ 0 h 6858000"/>
              <a:gd name="connsiteX51" fmla="*/ 12192000 w 12192000"/>
              <a:gd name="connsiteY51" fmla="*/ 6858000 h 6858000"/>
              <a:gd name="connsiteX52" fmla="*/ 3267455 w 12192000"/>
              <a:gd name="connsiteY52" fmla="*/ 6858000 h 6858000"/>
              <a:gd name="connsiteX53" fmla="*/ 3267455 w 12192000"/>
              <a:gd name="connsiteY53" fmla="*/ 4035552 h 6858000"/>
              <a:gd name="connsiteX54" fmla="*/ 0 w 12192000"/>
              <a:gd name="connsiteY54" fmla="*/ 4035552 h 6858000"/>
              <a:gd name="connsiteX55" fmla="*/ 0 w 12192000"/>
              <a:gd name="connsiteY5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20049 w 12192000"/>
              <a:gd name="connsiteY21" fmla="*/ 495886 h 6858000"/>
              <a:gd name="connsiteX22" fmla="*/ 11767095 w 12192000"/>
              <a:gd name="connsiteY22" fmla="*/ 594002 h 6858000"/>
              <a:gd name="connsiteX23" fmla="*/ 11767371 w 12192000"/>
              <a:gd name="connsiteY23" fmla="*/ 595358 h 6858000"/>
              <a:gd name="connsiteX24" fmla="*/ 11767371 w 12192000"/>
              <a:gd name="connsiteY24" fmla="*/ 597171 h 6858000"/>
              <a:gd name="connsiteX25" fmla="*/ 11767371 w 12192000"/>
              <a:gd name="connsiteY25" fmla="*/ 611858 h 6858000"/>
              <a:gd name="connsiteX26" fmla="*/ 11767371 w 12192000"/>
              <a:gd name="connsiteY26" fmla="*/ 615325 h 6858000"/>
              <a:gd name="connsiteX27" fmla="*/ 11743949 w 12192000"/>
              <a:gd name="connsiteY27" fmla="*/ 639812 h 6858000"/>
              <a:gd name="connsiteX28" fmla="*/ 11507577 w 12192000"/>
              <a:gd name="connsiteY28" fmla="*/ 641481 h 6858000"/>
              <a:gd name="connsiteX29" fmla="*/ 11481926 w 12192000"/>
              <a:gd name="connsiteY29" fmla="*/ 615325 h 6858000"/>
              <a:gd name="connsiteX30" fmla="*/ 11481926 w 12192000"/>
              <a:gd name="connsiteY30" fmla="*/ 611858 h 6858000"/>
              <a:gd name="connsiteX31" fmla="*/ 11481926 w 12192000"/>
              <a:gd name="connsiteY31" fmla="*/ 609076 h 6858000"/>
              <a:gd name="connsiteX32" fmla="*/ 11481925 w 12192000"/>
              <a:gd name="connsiteY32" fmla="*/ 609076 h 6858000"/>
              <a:gd name="connsiteX33" fmla="*/ 11480355 w 12192000"/>
              <a:gd name="connsiteY33" fmla="*/ 524982 h 6858000"/>
              <a:gd name="connsiteX34" fmla="*/ 11479695 w 12192000"/>
              <a:gd name="connsiteY34" fmla="*/ 521721 h 6858000"/>
              <a:gd name="connsiteX35" fmla="*/ 11493942 w 12192000"/>
              <a:gd name="connsiteY35" fmla="*/ 500271 h 6858000"/>
              <a:gd name="connsiteX36" fmla="*/ 11501373 w 12192000"/>
              <a:gd name="connsiteY36" fmla="*/ 498774 h 6858000"/>
              <a:gd name="connsiteX37" fmla="*/ 11501349 w 12192000"/>
              <a:gd name="connsiteY37" fmla="*/ 498442 h 6858000"/>
              <a:gd name="connsiteX38" fmla="*/ 11528690 w 12192000"/>
              <a:gd name="connsiteY38" fmla="*/ 495886 h 6858000"/>
              <a:gd name="connsiteX39" fmla="*/ 11539181 w 12192000"/>
              <a:gd name="connsiteY39" fmla="*/ 495676 h 6858000"/>
              <a:gd name="connsiteX40" fmla="*/ 11539261 w 12192000"/>
              <a:gd name="connsiteY40" fmla="*/ 495660 h 6858000"/>
              <a:gd name="connsiteX41" fmla="*/ 11539327 w 12192000"/>
              <a:gd name="connsiteY41" fmla="*/ 495673 h 6858000"/>
              <a:gd name="connsiteX42" fmla="*/ 11539999 w 12192000"/>
              <a:gd name="connsiteY42" fmla="*/ 495659 h 6858000"/>
              <a:gd name="connsiteX43" fmla="*/ 11624370 w 12192000"/>
              <a:gd name="connsiteY43" fmla="*/ 349989 h 6858000"/>
              <a:gd name="connsiteX44" fmla="*/ 11412280 w 12192000"/>
              <a:gd name="connsiteY44" fmla="*/ 571943 h 6858000"/>
              <a:gd name="connsiteX45" fmla="*/ 11624370 w 12192000"/>
              <a:gd name="connsiteY45" fmla="*/ 793897 h 6858000"/>
              <a:gd name="connsiteX46" fmla="*/ 11836459 w 12192000"/>
              <a:gd name="connsiteY46" fmla="*/ 571943 h 6858000"/>
              <a:gd name="connsiteX47" fmla="*/ 11624370 w 12192000"/>
              <a:gd name="connsiteY47" fmla="*/ 349989 h 6858000"/>
              <a:gd name="connsiteX48" fmla="*/ 0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3267455 w 12192000"/>
              <a:gd name="connsiteY51" fmla="*/ 6858000 h 6858000"/>
              <a:gd name="connsiteX52" fmla="*/ 3267455 w 12192000"/>
              <a:gd name="connsiteY52" fmla="*/ 4035552 h 6858000"/>
              <a:gd name="connsiteX53" fmla="*/ 0 w 12192000"/>
              <a:gd name="connsiteY53" fmla="*/ 4035552 h 6858000"/>
              <a:gd name="connsiteX54" fmla="*/ 0 w 12192000"/>
              <a:gd name="connsiteY5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09558 w 12192000"/>
              <a:gd name="connsiteY20" fmla="*/ 495676 h 6858000"/>
              <a:gd name="connsiteX21" fmla="*/ 11767095 w 12192000"/>
              <a:gd name="connsiteY21" fmla="*/ 594002 h 6858000"/>
              <a:gd name="connsiteX22" fmla="*/ 11767371 w 12192000"/>
              <a:gd name="connsiteY22" fmla="*/ 595358 h 6858000"/>
              <a:gd name="connsiteX23" fmla="*/ 11767371 w 12192000"/>
              <a:gd name="connsiteY23" fmla="*/ 597171 h 6858000"/>
              <a:gd name="connsiteX24" fmla="*/ 11767371 w 12192000"/>
              <a:gd name="connsiteY24" fmla="*/ 611858 h 6858000"/>
              <a:gd name="connsiteX25" fmla="*/ 11767371 w 12192000"/>
              <a:gd name="connsiteY25" fmla="*/ 615325 h 6858000"/>
              <a:gd name="connsiteX26" fmla="*/ 11743949 w 12192000"/>
              <a:gd name="connsiteY26" fmla="*/ 639812 h 6858000"/>
              <a:gd name="connsiteX27" fmla="*/ 11507577 w 12192000"/>
              <a:gd name="connsiteY27" fmla="*/ 641481 h 6858000"/>
              <a:gd name="connsiteX28" fmla="*/ 11481926 w 12192000"/>
              <a:gd name="connsiteY28" fmla="*/ 615325 h 6858000"/>
              <a:gd name="connsiteX29" fmla="*/ 11481926 w 12192000"/>
              <a:gd name="connsiteY29" fmla="*/ 611858 h 6858000"/>
              <a:gd name="connsiteX30" fmla="*/ 11481926 w 12192000"/>
              <a:gd name="connsiteY30" fmla="*/ 609076 h 6858000"/>
              <a:gd name="connsiteX31" fmla="*/ 11481925 w 12192000"/>
              <a:gd name="connsiteY31" fmla="*/ 609076 h 6858000"/>
              <a:gd name="connsiteX32" fmla="*/ 11480355 w 12192000"/>
              <a:gd name="connsiteY32" fmla="*/ 524982 h 6858000"/>
              <a:gd name="connsiteX33" fmla="*/ 11479695 w 12192000"/>
              <a:gd name="connsiteY33" fmla="*/ 521721 h 6858000"/>
              <a:gd name="connsiteX34" fmla="*/ 11493942 w 12192000"/>
              <a:gd name="connsiteY34" fmla="*/ 500271 h 6858000"/>
              <a:gd name="connsiteX35" fmla="*/ 11501373 w 12192000"/>
              <a:gd name="connsiteY35" fmla="*/ 498774 h 6858000"/>
              <a:gd name="connsiteX36" fmla="*/ 11501349 w 12192000"/>
              <a:gd name="connsiteY36" fmla="*/ 498442 h 6858000"/>
              <a:gd name="connsiteX37" fmla="*/ 11528690 w 12192000"/>
              <a:gd name="connsiteY37" fmla="*/ 495886 h 6858000"/>
              <a:gd name="connsiteX38" fmla="*/ 11539181 w 12192000"/>
              <a:gd name="connsiteY38" fmla="*/ 495676 h 6858000"/>
              <a:gd name="connsiteX39" fmla="*/ 11539261 w 12192000"/>
              <a:gd name="connsiteY39" fmla="*/ 495660 h 6858000"/>
              <a:gd name="connsiteX40" fmla="*/ 11539327 w 12192000"/>
              <a:gd name="connsiteY40" fmla="*/ 495673 h 6858000"/>
              <a:gd name="connsiteX41" fmla="*/ 11539999 w 12192000"/>
              <a:gd name="connsiteY41" fmla="*/ 495659 h 6858000"/>
              <a:gd name="connsiteX42" fmla="*/ 11624370 w 12192000"/>
              <a:gd name="connsiteY42" fmla="*/ 349989 h 6858000"/>
              <a:gd name="connsiteX43" fmla="*/ 11412280 w 12192000"/>
              <a:gd name="connsiteY43" fmla="*/ 571943 h 6858000"/>
              <a:gd name="connsiteX44" fmla="*/ 11624370 w 12192000"/>
              <a:gd name="connsiteY44" fmla="*/ 793897 h 6858000"/>
              <a:gd name="connsiteX45" fmla="*/ 11836459 w 12192000"/>
              <a:gd name="connsiteY45" fmla="*/ 571943 h 6858000"/>
              <a:gd name="connsiteX46" fmla="*/ 11624370 w 12192000"/>
              <a:gd name="connsiteY46" fmla="*/ 349989 h 6858000"/>
              <a:gd name="connsiteX47" fmla="*/ 0 w 12192000"/>
              <a:gd name="connsiteY47" fmla="*/ 0 h 6858000"/>
              <a:gd name="connsiteX48" fmla="*/ 12192000 w 12192000"/>
              <a:gd name="connsiteY48" fmla="*/ 0 h 6858000"/>
              <a:gd name="connsiteX49" fmla="*/ 12192000 w 12192000"/>
              <a:gd name="connsiteY49" fmla="*/ 6858000 h 6858000"/>
              <a:gd name="connsiteX50" fmla="*/ 3267455 w 12192000"/>
              <a:gd name="connsiteY50" fmla="*/ 6858000 h 6858000"/>
              <a:gd name="connsiteX51" fmla="*/ 3267455 w 12192000"/>
              <a:gd name="connsiteY51" fmla="*/ 4035552 h 6858000"/>
              <a:gd name="connsiteX52" fmla="*/ 0 w 12192000"/>
              <a:gd name="connsiteY52" fmla="*/ 4035552 h 6858000"/>
              <a:gd name="connsiteX53" fmla="*/ 0 w 12192000"/>
              <a:gd name="connsiteY5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09478 w 12192000"/>
              <a:gd name="connsiteY19" fmla="*/ 495660 h 6858000"/>
              <a:gd name="connsiteX20" fmla="*/ 11767095 w 12192000"/>
              <a:gd name="connsiteY20" fmla="*/ 594002 h 6858000"/>
              <a:gd name="connsiteX21" fmla="*/ 11767371 w 12192000"/>
              <a:gd name="connsiteY21" fmla="*/ 595358 h 6858000"/>
              <a:gd name="connsiteX22" fmla="*/ 11767371 w 12192000"/>
              <a:gd name="connsiteY22" fmla="*/ 597171 h 6858000"/>
              <a:gd name="connsiteX23" fmla="*/ 11767371 w 12192000"/>
              <a:gd name="connsiteY23" fmla="*/ 611858 h 6858000"/>
              <a:gd name="connsiteX24" fmla="*/ 11767371 w 12192000"/>
              <a:gd name="connsiteY24" fmla="*/ 615325 h 6858000"/>
              <a:gd name="connsiteX25" fmla="*/ 11743949 w 12192000"/>
              <a:gd name="connsiteY25" fmla="*/ 639812 h 6858000"/>
              <a:gd name="connsiteX26" fmla="*/ 11507577 w 12192000"/>
              <a:gd name="connsiteY26" fmla="*/ 641481 h 6858000"/>
              <a:gd name="connsiteX27" fmla="*/ 11481926 w 12192000"/>
              <a:gd name="connsiteY27" fmla="*/ 615325 h 6858000"/>
              <a:gd name="connsiteX28" fmla="*/ 11481926 w 12192000"/>
              <a:gd name="connsiteY28" fmla="*/ 611858 h 6858000"/>
              <a:gd name="connsiteX29" fmla="*/ 11481926 w 12192000"/>
              <a:gd name="connsiteY29" fmla="*/ 609076 h 6858000"/>
              <a:gd name="connsiteX30" fmla="*/ 11481925 w 12192000"/>
              <a:gd name="connsiteY30" fmla="*/ 609076 h 6858000"/>
              <a:gd name="connsiteX31" fmla="*/ 11480355 w 12192000"/>
              <a:gd name="connsiteY31" fmla="*/ 524982 h 6858000"/>
              <a:gd name="connsiteX32" fmla="*/ 11479695 w 12192000"/>
              <a:gd name="connsiteY32" fmla="*/ 521721 h 6858000"/>
              <a:gd name="connsiteX33" fmla="*/ 11493942 w 12192000"/>
              <a:gd name="connsiteY33" fmla="*/ 500271 h 6858000"/>
              <a:gd name="connsiteX34" fmla="*/ 11501373 w 12192000"/>
              <a:gd name="connsiteY34" fmla="*/ 498774 h 6858000"/>
              <a:gd name="connsiteX35" fmla="*/ 11501349 w 12192000"/>
              <a:gd name="connsiteY35" fmla="*/ 498442 h 6858000"/>
              <a:gd name="connsiteX36" fmla="*/ 11528690 w 12192000"/>
              <a:gd name="connsiteY36" fmla="*/ 495886 h 6858000"/>
              <a:gd name="connsiteX37" fmla="*/ 11539181 w 12192000"/>
              <a:gd name="connsiteY37" fmla="*/ 495676 h 6858000"/>
              <a:gd name="connsiteX38" fmla="*/ 11539261 w 12192000"/>
              <a:gd name="connsiteY38" fmla="*/ 495660 h 6858000"/>
              <a:gd name="connsiteX39" fmla="*/ 11539327 w 12192000"/>
              <a:gd name="connsiteY39" fmla="*/ 495673 h 6858000"/>
              <a:gd name="connsiteX40" fmla="*/ 11539999 w 12192000"/>
              <a:gd name="connsiteY40" fmla="*/ 495659 h 6858000"/>
              <a:gd name="connsiteX41" fmla="*/ 11624370 w 12192000"/>
              <a:gd name="connsiteY41" fmla="*/ 349989 h 6858000"/>
              <a:gd name="connsiteX42" fmla="*/ 11412280 w 12192000"/>
              <a:gd name="connsiteY42" fmla="*/ 571943 h 6858000"/>
              <a:gd name="connsiteX43" fmla="*/ 11624370 w 12192000"/>
              <a:gd name="connsiteY43" fmla="*/ 793897 h 6858000"/>
              <a:gd name="connsiteX44" fmla="*/ 11836459 w 12192000"/>
              <a:gd name="connsiteY44" fmla="*/ 571943 h 6858000"/>
              <a:gd name="connsiteX45" fmla="*/ 11624370 w 12192000"/>
              <a:gd name="connsiteY45" fmla="*/ 349989 h 6858000"/>
              <a:gd name="connsiteX46" fmla="*/ 0 w 12192000"/>
              <a:gd name="connsiteY46" fmla="*/ 0 h 6858000"/>
              <a:gd name="connsiteX47" fmla="*/ 12192000 w 12192000"/>
              <a:gd name="connsiteY47" fmla="*/ 0 h 6858000"/>
              <a:gd name="connsiteX48" fmla="*/ 12192000 w 12192000"/>
              <a:gd name="connsiteY48" fmla="*/ 6858000 h 6858000"/>
              <a:gd name="connsiteX49" fmla="*/ 3267455 w 12192000"/>
              <a:gd name="connsiteY49" fmla="*/ 6858000 h 6858000"/>
              <a:gd name="connsiteX50" fmla="*/ 3267455 w 12192000"/>
              <a:gd name="connsiteY50" fmla="*/ 4035552 h 6858000"/>
              <a:gd name="connsiteX51" fmla="*/ 0 w 12192000"/>
              <a:gd name="connsiteY51" fmla="*/ 4035552 h 6858000"/>
              <a:gd name="connsiteX52" fmla="*/ 0 w 12192000"/>
              <a:gd name="connsiteY5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09412 w 12192000"/>
              <a:gd name="connsiteY18" fmla="*/ 495673 h 6858000"/>
              <a:gd name="connsiteX19" fmla="*/ 11767095 w 12192000"/>
              <a:gd name="connsiteY19" fmla="*/ 594002 h 6858000"/>
              <a:gd name="connsiteX20" fmla="*/ 11767371 w 12192000"/>
              <a:gd name="connsiteY20" fmla="*/ 595358 h 6858000"/>
              <a:gd name="connsiteX21" fmla="*/ 11767371 w 12192000"/>
              <a:gd name="connsiteY21" fmla="*/ 597171 h 6858000"/>
              <a:gd name="connsiteX22" fmla="*/ 11767371 w 12192000"/>
              <a:gd name="connsiteY22" fmla="*/ 611858 h 6858000"/>
              <a:gd name="connsiteX23" fmla="*/ 11767371 w 12192000"/>
              <a:gd name="connsiteY23" fmla="*/ 615325 h 6858000"/>
              <a:gd name="connsiteX24" fmla="*/ 11743949 w 12192000"/>
              <a:gd name="connsiteY24" fmla="*/ 639812 h 6858000"/>
              <a:gd name="connsiteX25" fmla="*/ 11507577 w 12192000"/>
              <a:gd name="connsiteY25" fmla="*/ 641481 h 6858000"/>
              <a:gd name="connsiteX26" fmla="*/ 11481926 w 12192000"/>
              <a:gd name="connsiteY26" fmla="*/ 615325 h 6858000"/>
              <a:gd name="connsiteX27" fmla="*/ 11481926 w 12192000"/>
              <a:gd name="connsiteY27" fmla="*/ 611858 h 6858000"/>
              <a:gd name="connsiteX28" fmla="*/ 11481926 w 12192000"/>
              <a:gd name="connsiteY28" fmla="*/ 609076 h 6858000"/>
              <a:gd name="connsiteX29" fmla="*/ 11481925 w 12192000"/>
              <a:gd name="connsiteY29" fmla="*/ 609076 h 6858000"/>
              <a:gd name="connsiteX30" fmla="*/ 11480355 w 12192000"/>
              <a:gd name="connsiteY30" fmla="*/ 524982 h 6858000"/>
              <a:gd name="connsiteX31" fmla="*/ 11479695 w 12192000"/>
              <a:gd name="connsiteY31" fmla="*/ 521721 h 6858000"/>
              <a:gd name="connsiteX32" fmla="*/ 11493942 w 12192000"/>
              <a:gd name="connsiteY32" fmla="*/ 500271 h 6858000"/>
              <a:gd name="connsiteX33" fmla="*/ 11501373 w 12192000"/>
              <a:gd name="connsiteY33" fmla="*/ 498774 h 6858000"/>
              <a:gd name="connsiteX34" fmla="*/ 11501349 w 12192000"/>
              <a:gd name="connsiteY34" fmla="*/ 498442 h 6858000"/>
              <a:gd name="connsiteX35" fmla="*/ 11528690 w 12192000"/>
              <a:gd name="connsiteY35" fmla="*/ 495886 h 6858000"/>
              <a:gd name="connsiteX36" fmla="*/ 11539181 w 12192000"/>
              <a:gd name="connsiteY36" fmla="*/ 495676 h 6858000"/>
              <a:gd name="connsiteX37" fmla="*/ 11539261 w 12192000"/>
              <a:gd name="connsiteY37" fmla="*/ 495660 h 6858000"/>
              <a:gd name="connsiteX38" fmla="*/ 11539327 w 12192000"/>
              <a:gd name="connsiteY38" fmla="*/ 495673 h 6858000"/>
              <a:gd name="connsiteX39" fmla="*/ 11539999 w 12192000"/>
              <a:gd name="connsiteY39" fmla="*/ 495659 h 6858000"/>
              <a:gd name="connsiteX40" fmla="*/ 11624370 w 12192000"/>
              <a:gd name="connsiteY40" fmla="*/ 349989 h 6858000"/>
              <a:gd name="connsiteX41" fmla="*/ 11412280 w 12192000"/>
              <a:gd name="connsiteY41" fmla="*/ 571943 h 6858000"/>
              <a:gd name="connsiteX42" fmla="*/ 11624370 w 12192000"/>
              <a:gd name="connsiteY42" fmla="*/ 793897 h 6858000"/>
              <a:gd name="connsiteX43" fmla="*/ 11836459 w 12192000"/>
              <a:gd name="connsiteY43" fmla="*/ 571943 h 6858000"/>
              <a:gd name="connsiteX44" fmla="*/ 11624370 w 12192000"/>
              <a:gd name="connsiteY44" fmla="*/ 349989 h 6858000"/>
              <a:gd name="connsiteX45" fmla="*/ 0 w 12192000"/>
              <a:gd name="connsiteY45" fmla="*/ 0 h 6858000"/>
              <a:gd name="connsiteX46" fmla="*/ 12192000 w 12192000"/>
              <a:gd name="connsiteY46" fmla="*/ 0 h 6858000"/>
              <a:gd name="connsiteX47" fmla="*/ 12192000 w 12192000"/>
              <a:gd name="connsiteY47" fmla="*/ 6858000 h 6858000"/>
              <a:gd name="connsiteX48" fmla="*/ 3267455 w 12192000"/>
              <a:gd name="connsiteY48" fmla="*/ 6858000 h 6858000"/>
              <a:gd name="connsiteX49" fmla="*/ 3267455 w 12192000"/>
              <a:gd name="connsiteY49" fmla="*/ 4035552 h 6858000"/>
              <a:gd name="connsiteX50" fmla="*/ 0 w 12192000"/>
              <a:gd name="connsiteY50" fmla="*/ 4035552 h 6858000"/>
              <a:gd name="connsiteX51" fmla="*/ 0 w 12192000"/>
              <a:gd name="connsiteY5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08740 w 12192000"/>
              <a:gd name="connsiteY17" fmla="*/ 495659 h 6858000"/>
              <a:gd name="connsiteX18" fmla="*/ 11767095 w 12192000"/>
              <a:gd name="connsiteY18" fmla="*/ 594002 h 6858000"/>
              <a:gd name="connsiteX19" fmla="*/ 11767371 w 12192000"/>
              <a:gd name="connsiteY19" fmla="*/ 595358 h 6858000"/>
              <a:gd name="connsiteX20" fmla="*/ 11767371 w 12192000"/>
              <a:gd name="connsiteY20" fmla="*/ 597171 h 6858000"/>
              <a:gd name="connsiteX21" fmla="*/ 11767371 w 12192000"/>
              <a:gd name="connsiteY21" fmla="*/ 611858 h 6858000"/>
              <a:gd name="connsiteX22" fmla="*/ 11767371 w 12192000"/>
              <a:gd name="connsiteY22" fmla="*/ 615325 h 6858000"/>
              <a:gd name="connsiteX23" fmla="*/ 11743949 w 12192000"/>
              <a:gd name="connsiteY23" fmla="*/ 639812 h 6858000"/>
              <a:gd name="connsiteX24" fmla="*/ 11507577 w 12192000"/>
              <a:gd name="connsiteY24" fmla="*/ 641481 h 6858000"/>
              <a:gd name="connsiteX25" fmla="*/ 11481926 w 12192000"/>
              <a:gd name="connsiteY25" fmla="*/ 615325 h 6858000"/>
              <a:gd name="connsiteX26" fmla="*/ 11481926 w 12192000"/>
              <a:gd name="connsiteY26" fmla="*/ 611858 h 6858000"/>
              <a:gd name="connsiteX27" fmla="*/ 11481926 w 12192000"/>
              <a:gd name="connsiteY27" fmla="*/ 609076 h 6858000"/>
              <a:gd name="connsiteX28" fmla="*/ 11481925 w 12192000"/>
              <a:gd name="connsiteY28" fmla="*/ 609076 h 6858000"/>
              <a:gd name="connsiteX29" fmla="*/ 11480355 w 12192000"/>
              <a:gd name="connsiteY29" fmla="*/ 524982 h 6858000"/>
              <a:gd name="connsiteX30" fmla="*/ 11479695 w 12192000"/>
              <a:gd name="connsiteY30" fmla="*/ 521721 h 6858000"/>
              <a:gd name="connsiteX31" fmla="*/ 11493942 w 12192000"/>
              <a:gd name="connsiteY31" fmla="*/ 500271 h 6858000"/>
              <a:gd name="connsiteX32" fmla="*/ 11501373 w 12192000"/>
              <a:gd name="connsiteY32" fmla="*/ 498774 h 6858000"/>
              <a:gd name="connsiteX33" fmla="*/ 11501349 w 12192000"/>
              <a:gd name="connsiteY33" fmla="*/ 498442 h 6858000"/>
              <a:gd name="connsiteX34" fmla="*/ 11528690 w 12192000"/>
              <a:gd name="connsiteY34" fmla="*/ 495886 h 6858000"/>
              <a:gd name="connsiteX35" fmla="*/ 11539181 w 12192000"/>
              <a:gd name="connsiteY35" fmla="*/ 495676 h 6858000"/>
              <a:gd name="connsiteX36" fmla="*/ 11539261 w 12192000"/>
              <a:gd name="connsiteY36" fmla="*/ 495660 h 6858000"/>
              <a:gd name="connsiteX37" fmla="*/ 11539327 w 12192000"/>
              <a:gd name="connsiteY37" fmla="*/ 495673 h 6858000"/>
              <a:gd name="connsiteX38" fmla="*/ 11539999 w 12192000"/>
              <a:gd name="connsiteY38" fmla="*/ 495659 h 6858000"/>
              <a:gd name="connsiteX39" fmla="*/ 11624370 w 12192000"/>
              <a:gd name="connsiteY39" fmla="*/ 349989 h 6858000"/>
              <a:gd name="connsiteX40" fmla="*/ 11412280 w 12192000"/>
              <a:gd name="connsiteY40" fmla="*/ 571943 h 6858000"/>
              <a:gd name="connsiteX41" fmla="*/ 11624370 w 12192000"/>
              <a:gd name="connsiteY41" fmla="*/ 793897 h 6858000"/>
              <a:gd name="connsiteX42" fmla="*/ 11836459 w 12192000"/>
              <a:gd name="connsiteY42" fmla="*/ 571943 h 6858000"/>
              <a:gd name="connsiteX43" fmla="*/ 11624370 w 12192000"/>
              <a:gd name="connsiteY43" fmla="*/ 349989 h 6858000"/>
              <a:gd name="connsiteX44" fmla="*/ 0 w 12192000"/>
              <a:gd name="connsiteY44" fmla="*/ 0 h 6858000"/>
              <a:gd name="connsiteX45" fmla="*/ 12192000 w 12192000"/>
              <a:gd name="connsiteY45" fmla="*/ 0 h 6858000"/>
              <a:gd name="connsiteX46" fmla="*/ 12192000 w 12192000"/>
              <a:gd name="connsiteY46" fmla="*/ 6858000 h 6858000"/>
              <a:gd name="connsiteX47" fmla="*/ 3267455 w 12192000"/>
              <a:gd name="connsiteY47" fmla="*/ 6858000 h 6858000"/>
              <a:gd name="connsiteX48" fmla="*/ 3267455 w 12192000"/>
              <a:gd name="connsiteY48" fmla="*/ 4035552 h 6858000"/>
              <a:gd name="connsiteX49" fmla="*/ 0 w 12192000"/>
              <a:gd name="connsiteY49" fmla="*/ 4035552 h 6858000"/>
              <a:gd name="connsiteX50" fmla="*/ 0 w 12192000"/>
              <a:gd name="connsiteY5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08720 w 12192000"/>
              <a:gd name="connsiteY16" fmla="*/ 495812 h 6858000"/>
              <a:gd name="connsiteX17" fmla="*/ 11767095 w 12192000"/>
              <a:gd name="connsiteY17" fmla="*/ 594002 h 6858000"/>
              <a:gd name="connsiteX18" fmla="*/ 11767371 w 12192000"/>
              <a:gd name="connsiteY18" fmla="*/ 595358 h 6858000"/>
              <a:gd name="connsiteX19" fmla="*/ 11767371 w 12192000"/>
              <a:gd name="connsiteY19" fmla="*/ 597171 h 6858000"/>
              <a:gd name="connsiteX20" fmla="*/ 11767371 w 12192000"/>
              <a:gd name="connsiteY20" fmla="*/ 611858 h 6858000"/>
              <a:gd name="connsiteX21" fmla="*/ 11767371 w 12192000"/>
              <a:gd name="connsiteY21" fmla="*/ 615325 h 6858000"/>
              <a:gd name="connsiteX22" fmla="*/ 11743949 w 12192000"/>
              <a:gd name="connsiteY22" fmla="*/ 639812 h 6858000"/>
              <a:gd name="connsiteX23" fmla="*/ 11507577 w 12192000"/>
              <a:gd name="connsiteY23" fmla="*/ 641481 h 6858000"/>
              <a:gd name="connsiteX24" fmla="*/ 11481926 w 12192000"/>
              <a:gd name="connsiteY24" fmla="*/ 615325 h 6858000"/>
              <a:gd name="connsiteX25" fmla="*/ 11481926 w 12192000"/>
              <a:gd name="connsiteY25" fmla="*/ 611858 h 6858000"/>
              <a:gd name="connsiteX26" fmla="*/ 11481926 w 12192000"/>
              <a:gd name="connsiteY26" fmla="*/ 609076 h 6858000"/>
              <a:gd name="connsiteX27" fmla="*/ 11481925 w 12192000"/>
              <a:gd name="connsiteY27" fmla="*/ 609076 h 6858000"/>
              <a:gd name="connsiteX28" fmla="*/ 11480355 w 12192000"/>
              <a:gd name="connsiteY28" fmla="*/ 524982 h 6858000"/>
              <a:gd name="connsiteX29" fmla="*/ 11479695 w 12192000"/>
              <a:gd name="connsiteY29" fmla="*/ 521721 h 6858000"/>
              <a:gd name="connsiteX30" fmla="*/ 11493942 w 12192000"/>
              <a:gd name="connsiteY30" fmla="*/ 500271 h 6858000"/>
              <a:gd name="connsiteX31" fmla="*/ 11501373 w 12192000"/>
              <a:gd name="connsiteY31" fmla="*/ 498774 h 6858000"/>
              <a:gd name="connsiteX32" fmla="*/ 11501349 w 12192000"/>
              <a:gd name="connsiteY32" fmla="*/ 498442 h 6858000"/>
              <a:gd name="connsiteX33" fmla="*/ 11528690 w 12192000"/>
              <a:gd name="connsiteY33" fmla="*/ 495886 h 6858000"/>
              <a:gd name="connsiteX34" fmla="*/ 11539181 w 12192000"/>
              <a:gd name="connsiteY34" fmla="*/ 495676 h 6858000"/>
              <a:gd name="connsiteX35" fmla="*/ 11539261 w 12192000"/>
              <a:gd name="connsiteY35" fmla="*/ 495660 h 6858000"/>
              <a:gd name="connsiteX36" fmla="*/ 11539327 w 12192000"/>
              <a:gd name="connsiteY36" fmla="*/ 495673 h 6858000"/>
              <a:gd name="connsiteX37" fmla="*/ 11539999 w 12192000"/>
              <a:gd name="connsiteY37" fmla="*/ 495659 h 6858000"/>
              <a:gd name="connsiteX38" fmla="*/ 11624370 w 12192000"/>
              <a:gd name="connsiteY38" fmla="*/ 349989 h 6858000"/>
              <a:gd name="connsiteX39" fmla="*/ 11412280 w 12192000"/>
              <a:gd name="connsiteY39" fmla="*/ 571943 h 6858000"/>
              <a:gd name="connsiteX40" fmla="*/ 11624370 w 12192000"/>
              <a:gd name="connsiteY40" fmla="*/ 793897 h 6858000"/>
              <a:gd name="connsiteX41" fmla="*/ 11836459 w 12192000"/>
              <a:gd name="connsiteY41" fmla="*/ 571943 h 6858000"/>
              <a:gd name="connsiteX42" fmla="*/ 11624370 w 12192000"/>
              <a:gd name="connsiteY42" fmla="*/ 349989 h 6858000"/>
              <a:gd name="connsiteX43" fmla="*/ 0 w 12192000"/>
              <a:gd name="connsiteY43" fmla="*/ 0 h 6858000"/>
              <a:gd name="connsiteX44" fmla="*/ 12192000 w 12192000"/>
              <a:gd name="connsiteY44" fmla="*/ 0 h 6858000"/>
              <a:gd name="connsiteX45" fmla="*/ 12192000 w 12192000"/>
              <a:gd name="connsiteY45" fmla="*/ 6858000 h 6858000"/>
              <a:gd name="connsiteX46" fmla="*/ 3267455 w 12192000"/>
              <a:gd name="connsiteY46" fmla="*/ 6858000 h 6858000"/>
              <a:gd name="connsiteX47" fmla="*/ 3267455 w 12192000"/>
              <a:gd name="connsiteY47" fmla="*/ 4035552 h 6858000"/>
              <a:gd name="connsiteX48" fmla="*/ 0 w 12192000"/>
              <a:gd name="connsiteY48" fmla="*/ 4035552 h 6858000"/>
              <a:gd name="connsiteX49" fmla="*/ 0 w 12192000"/>
              <a:gd name="connsiteY4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05753 w 12192000"/>
              <a:gd name="connsiteY15" fmla="*/ 496410 h 6858000"/>
              <a:gd name="connsiteX16" fmla="*/ 11767095 w 12192000"/>
              <a:gd name="connsiteY16" fmla="*/ 594002 h 6858000"/>
              <a:gd name="connsiteX17" fmla="*/ 11767371 w 12192000"/>
              <a:gd name="connsiteY17" fmla="*/ 595358 h 6858000"/>
              <a:gd name="connsiteX18" fmla="*/ 11767371 w 12192000"/>
              <a:gd name="connsiteY18" fmla="*/ 597171 h 6858000"/>
              <a:gd name="connsiteX19" fmla="*/ 11767371 w 12192000"/>
              <a:gd name="connsiteY19" fmla="*/ 611858 h 6858000"/>
              <a:gd name="connsiteX20" fmla="*/ 11767371 w 12192000"/>
              <a:gd name="connsiteY20" fmla="*/ 615325 h 6858000"/>
              <a:gd name="connsiteX21" fmla="*/ 11743949 w 12192000"/>
              <a:gd name="connsiteY21" fmla="*/ 639812 h 6858000"/>
              <a:gd name="connsiteX22" fmla="*/ 11507577 w 12192000"/>
              <a:gd name="connsiteY22" fmla="*/ 641481 h 6858000"/>
              <a:gd name="connsiteX23" fmla="*/ 11481926 w 12192000"/>
              <a:gd name="connsiteY23" fmla="*/ 615325 h 6858000"/>
              <a:gd name="connsiteX24" fmla="*/ 11481926 w 12192000"/>
              <a:gd name="connsiteY24" fmla="*/ 611858 h 6858000"/>
              <a:gd name="connsiteX25" fmla="*/ 11481926 w 12192000"/>
              <a:gd name="connsiteY25" fmla="*/ 609076 h 6858000"/>
              <a:gd name="connsiteX26" fmla="*/ 11481925 w 12192000"/>
              <a:gd name="connsiteY26" fmla="*/ 609076 h 6858000"/>
              <a:gd name="connsiteX27" fmla="*/ 11480355 w 12192000"/>
              <a:gd name="connsiteY27" fmla="*/ 524982 h 6858000"/>
              <a:gd name="connsiteX28" fmla="*/ 11479695 w 12192000"/>
              <a:gd name="connsiteY28" fmla="*/ 521721 h 6858000"/>
              <a:gd name="connsiteX29" fmla="*/ 11493942 w 12192000"/>
              <a:gd name="connsiteY29" fmla="*/ 500271 h 6858000"/>
              <a:gd name="connsiteX30" fmla="*/ 11501373 w 12192000"/>
              <a:gd name="connsiteY30" fmla="*/ 498774 h 6858000"/>
              <a:gd name="connsiteX31" fmla="*/ 11501349 w 12192000"/>
              <a:gd name="connsiteY31" fmla="*/ 498442 h 6858000"/>
              <a:gd name="connsiteX32" fmla="*/ 11528690 w 12192000"/>
              <a:gd name="connsiteY32" fmla="*/ 495886 h 6858000"/>
              <a:gd name="connsiteX33" fmla="*/ 11539181 w 12192000"/>
              <a:gd name="connsiteY33" fmla="*/ 495676 h 6858000"/>
              <a:gd name="connsiteX34" fmla="*/ 11539261 w 12192000"/>
              <a:gd name="connsiteY34" fmla="*/ 495660 h 6858000"/>
              <a:gd name="connsiteX35" fmla="*/ 11539327 w 12192000"/>
              <a:gd name="connsiteY35" fmla="*/ 495673 h 6858000"/>
              <a:gd name="connsiteX36" fmla="*/ 11539999 w 12192000"/>
              <a:gd name="connsiteY36" fmla="*/ 495659 h 6858000"/>
              <a:gd name="connsiteX37" fmla="*/ 11624370 w 12192000"/>
              <a:gd name="connsiteY37" fmla="*/ 349989 h 6858000"/>
              <a:gd name="connsiteX38" fmla="*/ 11412280 w 12192000"/>
              <a:gd name="connsiteY38" fmla="*/ 571943 h 6858000"/>
              <a:gd name="connsiteX39" fmla="*/ 11624370 w 12192000"/>
              <a:gd name="connsiteY39" fmla="*/ 793897 h 6858000"/>
              <a:gd name="connsiteX40" fmla="*/ 11836459 w 12192000"/>
              <a:gd name="connsiteY40" fmla="*/ 571943 h 6858000"/>
              <a:gd name="connsiteX41" fmla="*/ 11624370 w 12192000"/>
              <a:gd name="connsiteY41" fmla="*/ 349989 h 6858000"/>
              <a:gd name="connsiteX42" fmla="*/ 0 w 12192000"/>
              <a:gd name="connsiteY42" fmla="*/ 0 h 6858000"/>
              <a:gd name="connsiteX43" fmla="*/ 12192000 w 12192000"/>
              <a:gd name="connsiteY43" fmla="*/ 0 h 6858000"/>
              <a:gd name="connsiteX44" fmla="*/ 12192000 w 12192000"/>
              <a:gd name="connsiteY44" fmla="*/ 6858000 h 6858000"/>
              <a:gd name="connsiteX45" fmla="*/ 3267455 w 12192000"/>
              <a:gd name="connsiteY45" fmla="*/ 6858000 h 6858000"/>
              <a:gd name="connsiteX46" fmla="*/ 3267455 w 12192000"/>
              <a:gd name="connsiteY46" fmla="*/ 4035552 h 6858000"/>
              <a:gd name="connsiteX47" fmla="*/ 0 w 12192000"/>
              <a:gd name="connsiteY47" fmla="*/ 4035552 h 6858000"/>
              <a:gd name="connsiteX48" fmla="*/ 0 w 12192000"/>
              <a:gd name="connsiteY4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743949 w 12192000"/>
              <a:gd name="connsiteY20" fmla="*/ 639812 h 6858000"/>
              <a:gd name="connsiteX21" fmla="*/ 11507577 w 12192000"/>
              <a:gd name="connsiteY21" fmla="*/ 641481 h 6858000"/>
              <a:gd name="connsiteX22" fmla="*/ 11481926 w 12192000"/>
              <a:gd name="connsiteY22" fmla="*/ 615325 h 6858000"/>
              <a:gd name="connsiteX23" fmla="*/ 11481926 w 12192000"/>
              <a:gd name="connsiteY23" fmla="*/ 611858 h 6858000"/>
              <a:gd name="connsiteX24" fmla="*/ 11481926 w 12192000"/>
              <a:gd name="connsiteY24" fmla="*/ 609076 h 6858000"/>
              <a:gd name="connsiteX25" fmla="*/ 11481925 w 12192000"/>
              <a:gd name="connsiteY25" fmla="*/ 609076 h 6858000"/>
              <a:gd name="connsiteX26" fmla="*/ 11480355 w 12192000"/>
              <a:gd name="connsiteY26" fmla="*/ 524982 h 6858000"/>
              <a:gd name="connsiteX27" fmla="*/ 11479695 w 12192000"/>
              <a:gd name="connsiteY27" fmla="*/ 521721 h 6858000"/>
              <a:gd name="connsiteX28" fmla="*/ 11493942 w 12192000"/>
              <a:gd name="connsiteY28" fmla="*/ 500271 h 6858000"/>
              <a:gd name="connsiteX29" fmla="*/ 11501373 w 12192000"/>
              <a:gd name="connsiteY29" fmla="*/ 498774 h 6858000"/>
              <a:gd name="connsiteX30" fmla="*/ 11501349 w 12192000"/>
              <a:gd name="connsiteY30" fmla="*/ 498442 h 6858000"/>
              <a:gd name="connsiteX31" fmla="*/ 11528690 w 12192000"/>
              <a:gd name="connsiteY31" fmla="*/ 495886 h 6858000"/>
              <a:gd name="connsiteX32" fmla="*/ 11539181 w 12192000"/>
              <a:gd name="connsiteY32" fmla="*/ 495676 h 6858000"/>
              <a:gd name="connsiteX33" fmla="*/ 11539261 w 12192000"/>
              <a:gd name="connsiteY33" fmla="*/ 495660 h 6858000"/>
              <a:gd name="connsiteX34" fmla="*/ 11539327 w 12192000"/>
              <a:gd name="connsiteY34" fmla="*/ 495673 h 6858000"/>
              <a:gd name="connsiteX35" fmla="*/ 11539999 w 12192000"/>
              <a:gd name="connsiteY35" fmla="*/ 495659 h 6858000"/>
              <a:gd name="connsiteX36" fmla="*/ 11624370 w 12192000"/>
              <a:gd name="connsiteY36" fmla="*/ 349989 h 6858000"/>
              <a:gd name="connsiteX37" fmla="*/ 11412280 w 12192000"/>
              <a:gd name="connsiteY37" fmla="*/ 571943 h 6858000"/>
              <a:gd name="connsiteX38" fmla="*/ 11624370 w 12192000"/>
              <a:gd name="connsiteY38" fmla="*/ 793897 h 6858000"/>
              <a:gd name="connsiteX39" fmla="*/ 11836459 w 12192000"/>
              <a:gd name="connsiteY39" fmla="*/ 571943 h 6858000"/>
              <a:gd name="connsiteX40" fmla="*/ 11624370 w 12192000"/>
              <a:gd name="connsiteY40" fmla="*/ 349989 h 6858000"/>
              <a:gd name="connsiteX41" fmla="*/ 0 w 12192000"/>
              <a:gd name="connsiteY41" fmla="*/ 0 h 6858000"/>
              <a:gd name="connsiteX42" fmla="*/ 12192000 w 12192000"/>
              <a:gd name="connsiteY42" fmla="*/ 0 h 6858000"/>
              <a:gd name="connsiteX43" fmla="*/ 12192000 w 12192000"/>
              <a:gd name="connsiteY43" fmla="*/ 6858000 h 6858000"/>
              <a:gd name="connsiteX44" fmla="*/ 3267455 w 12192000"/>
              <a:gd name="connsiteY44" fmla="*/ 6858000 h 6858000"/>
              <a:gd name="connsiteX45" fmla="*/ 3267455 w 12192000"/>
              <a:gd name="connsiteY45" fmla="*/ 4035552 h 6858000"/>
              <a:gd name="connsiteX46" fmla="*/ 0 w 12192000"/>
              <a:gd name="connsiteY46" fmla="*/ 4035552 h 6858000"/>
              <a:gd name="connsiteX47" fmla="*/ 0 w 12192000"/>
              <a:gd name="connsiteY4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767371 w 12192000"/>
              <a:gd name="connsiteY19" fmla="*/ 615325 h 6858000"/>
              <a:gd name="connsiteX20" fmla="*/ 11507577 w 12192000"/>
              <a:gd name="connsiteY20" fmla="*/ 641481 h 6858000"/>
              <a:gd name="connsiteX21" fmla="*/ 11481926 w 12192000"/>
              <a:gd name="connsiteY21" fmla="*/ 615325 h 6858000"/>
              <a:gd name="connsiteX22" fmla="*/ 11481926 w 12192000"/>
              <a:gd name="connsiteY22" fmla="*/ 611858 h 6858000"/>
              <a:gd name="connsiteX23" fmla="*/ 11481926 w 12192000"/>
              <a:gd name="connsiteY23" fmla="*/ 609076 h 6858000"/>
              <a:gd name="connsiteX24" fmla="*/ 11481925 w 12192000"/>
              <a:gd name="connsiteY24" fmla="*/ 609076 h 6858000"/>
              <a:gd name="connsiteX25" fmla="*/ 11480355 w 12192000"/>
              <a:gd name="connsiteY25" fmla="*/ 524982 h 6858000"/>
              <a:gd name="connsiteX26" fmla="*/ 11479695 w 12192000"/>
              <a:gd name="connsiteY26" fmla="*/ 521721 h 6858000"/>
              <a:gd name="connsiteX27" fmla="*/ 11493942 w 12192000"/>
              <a:gd name="connsiteY27" fmla="*/ 500271 h 6858000"/>
              <a:gd name="connsiteX28" fmla="*/ 11501373 w 12192000"/>
              <a:gd name="connsiteY28" fmla="*/ 498774 h 6858000"/>
              <a:gd name="connsiteX29" fmla="*/ 11501349 w 12192000"/>
              <a:gd name="connsiteY29" fmla="*/ 498442 h 6858000"/>
              <a:gd name="connsiteX30" fmla="*/ 11528690 w 12192000"/>
              <a:gd name="connsiteY30" fmla="*/ 495886 h 6858000"/>
              <a:gd name="connsiteX31" fmla="*/ 11539181 w 12192000"/>
              <a:gd name="connsiteY31" fmla="*/ 495676 h 6858000"/>
              <a:gd name="connsiteX32" fmla="*/ 11539261 w 12192000"/>
              <a:gd name="connsiteY32" fmla="*/ 495660 h 6858000"/>
              <a:gd name="connsiteX33" fmla="*/ 11539327 w 12192000"/>
              <a:gd name="connsiteY33" fmla="*/ 495673 h 6858000"/>
              <a:gd name="connsiteX34" fmla="*/ 11539999 w 12192000"/>
              <a:gd name="connsiteY34" fmla="*/ 495659 h 6858000"/>
              <a:gd name="connsiteX35" fmla="*/ 11624370 w 12192000"/>
              <a:gd name="connsiteY35" fmla="*/ 349989 h 6858000"/>
              <a:gd name="connsiteX36" fmla="*/ 11412280 w 12192000"/>
              <a:gd name="connsiteY36" fmla="*/ 571943 h 6858000"/>
              <a:gd name="connsiteX37" fmla="*/ 11624370 w 12192000"/>
              <a:gd name="connsiteY37" fmla="*/ 793897 h 6858000"/>
              <a:gd name="connsiteX38" fmla="*/ 11836459 w 12192000"/>
              <a:gd name="connsiteY38" fmla="*/ 571943 h 6858000"/>
              <a:gd name="connsiteX39" fmla="*/ 11624370 w 12192000"/>
              <a:gd name="connsiteY39" fmla="*/ 349989 h 6858000"/>
              <a:gd name="connsiteX40" fmla="*/ 0 w 12192000"/>
              <a:gd name="connsiteY40" fmla="*/ 0 h 6858000"/>
              <a:gd name="connsiteX41" fmla="*/ 12192000 w 12192000"/>
              <a:gd name="connsiteY41" fmla="*/ 0 h 6858000"/>
              <a:gd name="connsiteX42" fmla="*/ 12192000 w 12192000"/>
              <a:gd name="connsiteY42" fmla="*/ 6858000 h 6858000"/>
              <a:gd name="connsiteX43" fmla="*/ 3267455 w 12192000"/>
              <a:gd name="connsiteY43" fmla="*/ 6858000 h 6858000"/>
              <a:gd name="connsiteX44" fmla="*/ 3267455 w 12192000"/>
              <a:gd name="connsiteY44" fmla="*/ 4035552 h 6858000"/>
              <a:gd name="connsiteX45" fmla="*/ 0 w 12192000"/>
              <a:gd name="connsiteY45" fmla="*/ 4035552 h 6858000"/>
              <a:gd name="connsiteX46" fmla="*/ 0 w 12192000"/>
              <a:gd name="connsiteY4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767371 w 12192000"/>
              <a:gd name="connsiteY18" fmla="*/ 611858 h 6858000"/>
              <a:gd name="connsiteX19" fmla="*/ 11507577 w 12192000"/>
              <a:gd name="connsiteY19" fmla="*/ 641481 h 6858000"/>
              <a:gd name="connsiteX20" fmla="*/ 11481926 w 12192000"/>
              <a:gd name="connsiteY20" fmla="*/ 615325 h 6858000"/>
              <a:gd name="connsiteX21" fmla="*/ 11481926 w 12192000"/>
              <a:gd name="connsiteY21" fmla="*/ 611858 h 6858000"/>
              <a:gd name="connsiteX22" fmla="*/ 11481926 w 12192000"/>
              <a:gd name="connsiteY22" fmla="*/ 609076 h 6858000"/>
              <a:gd name="connsiteX23" fmla="*/ 11481925 w 12192000"/>
              <a:gd name="connsiteY23" fmla="*/ 609076 h 6858000"/>
              <a:gd name="connsiteX24" fmla="*/ 11480355 w 12192000"/>
              <a:gd name="connsiteY24" fmla="*/ 524982 h 6858000"/>
              <a:gd name="connsiteX25" fmla="*/ 11479695 w 12192000"/>
              <a:gd name="connsiteY25" fmla="*/ 521721 h 6858000"/>
              <a:gd name="connsiteX26" fmla="*/ 11493942 w 12192000"/>
              <a:gd name="connsiteY26" fmla="*/ 500271 h 6858000"/>
              <a:gd name="connsiteX27" fmla="*/ 11501373 w 12192000"/>
              <a:gd name="connsiteY27" fmla="*/ 498774 h 6858000"/>
              <a:gd name="connsiteX28" fmla="*/ 11501349 w 12192000"/>
              <a:gd name="connsiteY28" fmla="*/ 498442 h 6858000"/>
              <a:gd name="connsiteX29" fmla="*/ 11528690 w 12192000"/>
              <a:gd name="connsiteY29" fmla="*/ 495886 h 6858000"/>
              <a:gd name="connsiteX30" fmla="*/ 11539181 w 12192000"/>
              <a:gd name="connsiteY30" fmla="*/ 495676 h 6858000"/>
              <a:gd name="connsiteX31" fmla="*/ 11539261 w 12192000"/>
              <a:gd name="connsiteY31" fmla="*/ 495660 h 6858000"/>
              <a:gd name="connsiteX32" fmla="*/ 11539327 w 12192000"/>
              <a:gd name="connsiteY32" fmla="*/ 495673 h 6858000"/>
              <a:gd name="connsiteX33" fmla="*/ 11539999 w 12192000"/>
              <a:gd name="connsiteY33" fmla="*/ 495659 h 6858000"/>
              <a:gd name="connsiteX34" fmla="*/ 11624370 w 12192000"/>
              <a:gd name="connsiteY34" fmla="*/ 349989 h 6858000"/>
              <a:gd name="connsiteX35" fmla="*/ 11412280 w 12192000"/>
              <a:gd name="connsiteY35" fmla="*/ 571943 h 6858000"/>
              <a:gd name="connsiteX36" fmla="*/ 11624370 w 12192000"/>
              <a:gd name="connsiteY36" fmla="*/ 793897 h 6858000"/>
              <a:gd name="connsiteX37" fmla="*/ 11836459 w 12192000"/>
              <a:gd name="connsiteY37" fmla="*/ 571943 h 6858000"/>
              <a:gd name="connsiteX38" fmla="*/ 11624370 w 12192000"/>
              <a:gd name="connsiteY38" fmla="*/ 349989 h 6858000"/>
              <a:gd name="connsiteX39" fmla="*/ 0 w 12192000"/>
              <a:gd name="connsiteY39" fmla="*/ 0 h 6858000"/>
              <a:gd name="connsiteX40" fmla="*/ 12192000 w 12192000"/>
              <a:gd name="connsiteY40" fmla="*/ 0 h 6858000"/>
              <a:gd name="connsiteX41" fmla="*/ 12192000 w 12192000"/>
              <a:gd name="connsiteY41" fmla="*/ 6858000 h 6858000"/>
              <a:gd name="connsiteX42" fmla="*/ 3267455 w 12192000"/>
              <a:gd name="connsiteY42" fmla="*/ 6858000 h 6858000"/>
              <a:gd name="connsiteX43" fmla="*/ 3267455 w 12192000"/>
              <a:gd name="connsiteY43" fmla="*/ 4035552 h 6858000"/>
              <a:gd name="connsiteX44" fmla="*/ 0 w 12192000"/>
              <a:gd name="connsiteY44" fmla="*/ 4035552 h 6858000"/>
              <a:gd name="connsiteX45" fmla="*/ 0 w 12192000"/>
              <a:gd name="connsiteY4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767371 w 12192000"/>
              <a:gd name="connsiteY17" fmla="*/ 597171 h 6858000"/>
              <a:gd name="connsiteX18" fmla="*/ 11507577 w 12192000"/>
              <a:gd name="connsiteY18" fmla="*/ 641481 h 6858000"/>
              <a:gd name="connsiteX19" fmla="*/ 11481926 w 12192000"/>
              <a:gd name="connsiteY19" fmla="*/ 615325 h 6858000"/>
              <a:gd name="connsiteX20" fmla="*/ 11481926 w 12192000"/>
              <a:gd name="connsiteY20" fmla="*/ 611858 h 6858000"/>
              <a:gd name="connsiteX21" fmla="*/ 11481926 w 12192000"/>
              <a:gd name="connsiteY21" fmla="*/ 609076 h 6858000"/>
              <a:gd name="connsiteX22" fmla="*/ 11481925 w 12192000"/>
              <a:gd name="connsiteY22" fmla="*/ 609076 h 6858000"/>
              <a:gd name="connsiteX23" fmla="*/ 11480355 w 12192000"/>
              <a:gd name="connsiteY23" fmla="*/ 524982 h 6858000"/>
              <a:gd name="connsiteX24" fmla="*/ 11479695 w 12192000"/>
              <a:gd name="connsiteY24" fmla="*/ 521721 h 6858000"/>
              <a:gd name="connsiteX25" fmla="*/ 11493942 w 12192000"/>
              <a:gd name="connsiteY25" fmla="*/ 500271 h 6858000"/>
              <a:gd name="connsiteX26" fmla="*/ 11501373 w 12192000"/>
              <a:gd name="connsiteY26" fmla="*/ 498774 h 6858000"/>
              <a:gd name="connsiteX27" fmla="*/ 11501349 w 12192000"/>
              <a:gd name="connsiteY27" fmla="*/ 498442 h 6858000"/>
              <a:gd name="connsiteX28" fmla="*/ 11528690 w 12192000"/>
              <a:gd name="connsiteY28" fmla="*/ 495886 h 6858000"/>
              <a:gd name="connsiteX29" fmla="*/ 11539181 w 12192000"/>
              <a:gd name="connsiteY29" fmla="*/ 495676 h 6858000"/>
              <a:gd name="connsiteX30" fmla="*/ 11539261 w 12192000"/>
              <a:gd name="connsiteY30" fmla="*/ 495660 h 6858000"/>
              <a:gd name="connsiteX31" fmla="*/ 11539327 w 12192000"/>
              <a:gd name="connsiteY31" fmla="*/ 495673 h 6858000"/>
              <a:gd name="connsiteX32" fmla="*/ 11539999 w 12192000"/>
              <a:gd name="connsiteY32" fmla="*/ 495659 h 6858000"/>
              <a:gd name="connsiteX33" fmla="*/ 11624370 w 12192000"/>
              <a:gd name="connsiteY33" fmla="*/ 349989 h 6858000"/>
              <a:gd name="connsiteX34" fmla="*/ 11412280 w 12192000"/>
              <a:gd name="connsiteY34" fmla="*/ 571943 h 6858000"/>
              <a:gd name="connsiteX35" fmla="*/ 11624370 w 12192000"/>
              <a:gd name="connsiteY35" fmla="*/ 793897 h 6858000"/>
              <a:gd name="connsiteX36" fmla="*/ 11836459 w 12192000"/>
              <a:gd name="connsiteY36" fmla="*/ 571943 h 6858000"/>
              <a:gd name="connsiteX37" fmla="*/ 11624370 w 12192000"/>
              <a:gd name="connsiteY37" fmla="*/ 349989 h 6858000"/>
              <a:gd name="connsiteX38" fmla="*/ 0 w 12192000"/>
              <a:gd name="connsiteY38" fmla="*/ 0 h 6858000"/>
              <a:gd name="connsiteX39" fmla="*/ 12192000 w 12192000"/>
              <a:gd name="connsiteY39" fmla="*/ 0 h 6858000"/>
              <a:gd name="connsiteX40" fmla="*/ 12192000 w 12192000"/>
              <a:gd name="connsiteY40" fmla="*/ 6858000 h 6858000"/>
              <a:gd name="connsiteX41" fmla="*/ 3267455 w 12192000"/>
              <a:gd name="connsiteY41" fmla="*/ 6858000 h 6858000"/>
              <a:gd name="connsiteX42" fmla="*/ 3267455 w 12192000"/>
              <a:gd name="connsiteY42" fmla="*/ 4035552 h 6858000"/>
              <a:gd name="connsiteX43" fmla="*/ 0 w 12192000"/>
              <a:gd name="connsiteY43" fmla="*/ 4035552 h 6858000"/>
              <a:gd name="connsiteX44" fmla="*/ 0 w 12192000"/>
              <a:gd name="connsiteY4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767371 w 12192000"/>
              <a:gd name="connsiteY16" fmla="*/ 595358 h 6858000"/>
              <a:gd name="connsiteX17" fmla="*/ 11507577 w 12192000"/>
              <a:gd name="connsiteY17" fmla="*/ 641481 h 6858000"/>
              <a:gd name="connsiteX18" fmla="*/ 11481926 w 12192000"/>
              <a:gd name="connsiteY18" fmla="*/ 615325 h 6858000"/>
              <a:gd name="connsiteX19" fmla="*/ 11481926 w 12192000"/>
              <a:gd name="connsiteY19" fmla="*/ 611858 h 6858000"/>
              <a:gd name="connsiteX20" fmla="*/ 11481926 w 12192000"/>
              <a:gd name="connsiteY20" fmla="*/ 609076 h 6858000"/>
              <a:gd name="connsiteX21" fmla="*/ 11481925 w 12192000"/>
              <a:gd name="connsiteY21" fmla="*/ 609076 h 6858000"/>
              <a:gd name="connsiteX22" fmla="*/ 11480355 w 12192000"/>
              <a:gd name="connsiteY22" fmla="*/ 524982 h 6858000"/>
              <a:gd name="connsiteX23" fmla="*/ 11479695 w 12192000"/>
              <a:gd name="connsiteY23" fmla="*/ 521721 h 6858000"/>
              <a:gd name="connsiteX24" fmla="*/ 11493942 w 12192000"/>
              <a:gd name="connsiteY24" fmla="*/ 500271 h 6858000"/>
              <a:gd name="connsiteX25" fmla="*/ 11501373 w 12192000"/>
              <a:gd name="connsiteY25" fmla="*/ 498774 h 6858000"/>
              <a:gd name="connsiteX26" fmla="*/ 11501349 w 12192000"/>
              <a:gd name="connsiteY26" fmla="*/ 498442 h 6858000"/>
              <a:gd name="connsiteX27" fmla="*/ 11528690 w 12192000"/>
              <a:gd name="connsiteY27" fmla="*/ 495886 h 6858000"/>
              <a:gd name="connsiteX28" fmla="*/ 11539181 w 12192000"/>
              <a:gd name="connsiteY28" fmla="*/ 495676 h 6858000"/>
              <a:gd name="connsiteX29" fmla="*/ 11539261 w 12192000"/>
              <a:gd name="connsiteY29" fmla="*/ 495660 h 6858000"/>
              <a:gd name="connsiteX30" fmla="*/ 11539327 w 12192000"/>
              <a:gd name="connsiteY30" fmla="*/ 495673 h 6858000"/>
              <a:gd name="connsiteX31" fmla="*/ 11539999 w 12192000"/>
              <a:gd name="connsiteY31" fmla="*/ 495659 h 6858000"/>
              <a:gd name="connsiteX32" fmla="*/ 11624370 w 12192000"/>
              <a:gd name="connsiteY32" fmla="*/ 349989 h 6858000"/>
              <a:gd name="connsiteX33" fmla="*/ 11412280 w 12192000"/>
              <a:gd name="connsiteY33" fmla="*/ 571943 h 6858000"/>
              <a:gd name="connsiteX34" fmla="*/ 11624370 w 12192000"/>
              <a:gd name="connsiteY34" fmla="*/ 793897 h 6858000"/>
              <a:gd name="connsiteX35" fmla="*/ 11836459 w 12192000"/>
              <a:gd name="connsiteY35" fmla="*/ 571943 h 6858000"/>
              <a:gd name="connsiteX36" fmla="*/ 11624370 w 12192000"/>
              <a:gd name="connsiteY36" fmla="*/ 349989 h 6858000"/>
              <a:gd name="connsiteX37" fmla="*/ 0 w 12192000"/>
              <a:gd name="connsiteY37" fmla="*/ 0 h 6858000"/>
              <a:gd name="connsiteX38" fmla="*/ 12192000 w 12192000"/>
              <a:gd name="connsiteY38" fmla="*/ 0 h 6858000"/>
              <a:gd name="connsiteX39" fmla="*/ 12192000 w 12192000"/>
              <a:gd name="connsiteY39" fmla="*/ 6858000 h 6858000"/>
              <a:gd name="connsiteX40" fmla="*/ 3267455 w 12192000"/>
              <a:gd name="connsiteY40" fmla="*/ 6858000 h 6858000"/>
              <a:gd name="connsiteX41" fmla="*/ 3267455 w 12192000"/>
              <a:gd name="connsiteY41" fmla="*/ 4035552 h 6858000"/>
              <a:gd name="connsiteX42" fmla="*/ 0 w 12192000"/>
              <a:gd name="connsiteY42" fmla="*/ 4035552 h 6858000"/>
              <a:gd name="connsiteX43" fmla="*/ 0 w 12192000"/>
              <a:gd name="connsiteY4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01544 w 12192000"/>
              <a:gd name="connsiteY14" fmla="*/ 499870 h 6858000"/>
              <a:gd name="connsiteX15" fmla="*/ 11767095 w 12192000"/>
              <a:gd name="connsiteY15" fmla="*/ 594002 h 6858000"/>
              <a:gd name="connsiteX16" fmla="*/ 11507577 w 12192000"/>
              <a:gd name="connsiteY16" fmla="*/ 641481 h 6858000"/>
              <a:gd name="connsiteX17" fmla="*/ 11481926 w 12192000"/>
              <a:gd name="connsiteY17" fmla="*/ 615325 h 6858000"/>
              <a:gd name="connsiteX18" fmla="*/ 11481926 w 12192000"/>
              <a:gd name="connsiteY18" fmla="*/ 611858 h 6858000"/>
              <a:gd name="connsiteX19" fmla="*/ 11481926 w 12192000"/>
              <a:gd name="connsiteY19" fmla="*/ 609076 h 6858000"/>
              <a:gd name="connsiteX20" fmla="*/ 11481925 w 12192000"/>
              <a:gd name="connsiteY20" fmla="*/ 609076 h 6858000"/>
              <a:gd name="connsiteX21" fmla="*/ 11480355 w 12192000"/>
              <a:gd name="connsiteY21" fmla="*/ 524982 h 6858000"/>
              <a:gd name="connsiteX22" fmla="*/ 11479695 w 12192000"/>
              <a:gd name="connsiteY22" fmla="*/ 521721 h 6858000"/>
              <a:gd name="connsiteX23" fmla="*/ 11493942 w 12192000"/>
              <a:gd name="connsiteY23" fmla="*/ 500271 h 6858000"/>
              <a:gd name="connsiteX24" fmla="*/ 11501373 w 12192000"/>
              <a:gd name="connsiteY24" fmla="*/ 498774 h 6858000"/>
              <a:gd name="connsiteX25" fmla="*/ 11501349 w 12192000"/>
              <a:gd name="connsiteY25" fmla="*/ 498442 h 6858000"/>
              <a:gd name="connsiteX26" fmla="*/ 11528690 w 12192000"/>
              <a:gd name="connsiteY26" fmla="*/ 495886 h 6858000"/>
              <a:gd name="connsiteX27" fmla="*/ 11539181 w 12192000"/>
              <a:gd name="connsiteY27" fmla="*/ 495676 h 6858000"/>
              <a:gd name="connsiteX28" fmla="*/ 11539261 w 12192000"/>
              <a:gd name="connsiteY28" fmla="*/ 495660 h 6858000"/>
              <a:gd name="connsiteX29" fmla="*/ 11539327 w 12192000"/>
              <a:gd name="connsiteY29" fmla="*/ 495673 h 6858000"/>
              <a:gd name="connsiteX30" fmla="*/ 11539999 w 12192000"/>
              <a:gd name="connsiteY30" fmla="*/ 495659 h 6858000"/>
              <a:gd name="connsiteX31" fmla="*/ 11624370 w 12192000"/>
              <a:gd name="connsiteY31" fmla="*/ 349989 h 6858000"/>
              <a:gd name="connsiteX32" fmla="*/ 11412280 w 12192000"/>
              <a:gd name="connsiteY32" fmla="*/ 571943 h 6858000"/>
              <a:gd name="connsiteX33" fmla="*/ 11624370 w 12192000"/>
              <a:gd name="connsiteY33" fmla="*/ 793897 h 6858000"/>
              <a:gd name="connsiteX34" fmla="*/ 11836459 w 12192000"/>
              <a:gd name="connsiteY34" fmla="*/ 571943 h 6858000"/>
              <a:gd name="connsiteX35" fmla="*/ 11624370 w 12192000"/>
              <a:gd name="connsiteY35" fmla="*/ 349989 h 6858000"/>
              <a:gd name="connsiteX36" fmla="*/ 0 w 12192000"/>
              <a:gd name="connsiteY36" fmla="*/ 0 h 6858000"/>
              <a:gd name="connsiteX37" fmla="*/ 12192000 w 12192000"/>
              <a:gd name="connsiteY37" fmla="*/ 0 h 6858000"/>
              <a:gd name="connsiteX38" fmla="*/ 12192000 w 12192000"/>
              <a:gd name="connsiteY38" fmla="*/ 6858000 h 6858000"/>
              <a:gd name="connsiteX39" fmla="*/ 3267455 w 12192000"/>
              <a:gd name="connsiteY39" fmla="*/ 6858000 h 6858000"/>
              <a:gd name="connsiteX40" fmla="*/ 3267455 w 12192000"/>
              <a:gd name="connsiteY40" fmla="*/ 4035552 h 6858000"/>
              <a:gd name="connsiteX41" fmla="*/ 0 w 12192000"/>
              <a:gd name="connsiteY41" fmla="*/ 4035552 h 6858000"/>
              <a:gd name="connsiteX42" fmla="*/ 0 w 12192000"/>
              <a:gd name="connsiteY4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767095 w 12192000"/>
              <a:gd name="connsiteY14" fmla="*/ 594002 h 6858000"/>
              <a:gd name="connsiteX15" fmla="*/ 11507577 w 12192000"/>
              <a:gd name="connsiteY15" fmla="*/ 641481 h 6858000"/>
              <a:gd name="connsiteX16" fmla="*/ 11481926 w 12192000"/>
              <a:gd name="connsiteY16" fmla="*/ 615325 h 6858000"/>
              <a:gd name="connsiteX17" fmla="*/ 11481926 w 12192000"/>
              <a:gd name="connsiteY17" fmla="*/ 611858 h 6858000"/>
              <a:gd name="connsiteX18" fmla="*/ 11481926 w 12192000"/>
              <a:gd name="connsiteY18" fmla="*/ 609076 h 6858000"/>
              <a:gd name="connsiteX19" fmla="*/ 11481925 w 12192000"/>
              <a:gd name="connsiteY19" fmla="*/ 609076 h 6858000"/>
              <a:gd name="connsiteX20" fmla="*/ 11480355 w 12192000"/>
              <a:gd name="connsiteY20" fmla="*/ 524982 h 6858000"/>
              <a:gd name="connsiteX21" fmla="*/ 11479695 w 12192000"/>
              <a:gd name="connsiteY21" fmla="*/ 521721 h 6858000"/>
              <a:gd name="connsiteX22" fmla="*/ 11493942 w 12192000"/>
              <a:gd name="connsiteY22" fmla="*/ 500271 h 6858000"/>
              <a:gd name="connsiteX23" fmla="*/ 11501373 w 12192000"/>
              <a:gd name="connsiteY23" fmla="*/ 498774 h 6858000"/>
              <a:gd name="connsiteX24" fmla="*/ 11501349 w 12192000"/>
              <a:gd name="connsiteY24" fmla="*/ 498442 h 6858000"/>
              <a:gd name="connsiteX25" fmla="*/ 11528690 w 12192000"/>
              <a:gd name="connsiteY25" fmla="*/ 495886 h 6858000"/>
              <a:gd name="connsiteX26" fmla="*/ 11539181 w 12192000"/>
              <a:gd name="connsiteY26" fmla="*/ 495676 h 6858000"/>
              <a:gd name="connsiteX27" fmla="*/ 11539261 w 12192000"/>
              <a:gd name="connsiteY27" fmla="*/ 495660 h 6858000"/>
              <a:gd name="connsiteX28" fmla="*/ 11539327 w 12192000"/>
              <a:gd name="connsiteY28" fmla="*/ 495673 h 6858000"/>
              <a:gd name="connsiteX29" fmla="*/ 11539999 w 12192000"/>
              <a:gd name="connsiteY29" fmla="*/ 495659 h 6858000"/>
              <a:gd name="connsiteX30" fmla="*/ 11624370 w 12192000"/>
              <a:gd name="connsiteY30" fmla="*/ 349989 h 6858000"/>
              <a:gd name="connsiteX31" fmla="*/ 11412280 w 12192000"/>
              <a:gd name="connsiteY31" fmla="*/ 571943 h 6858000"/>
              <a:gd name="connsiteX32" fmla="*/ 11624370 w 12192000"/>
              <a:gd name="connsiteY32" fmla="*/ 793897 h 6858000"/>
              <a:gd name="connsiteX33" fmla="*/ 11836459 w 12192000"/>
              <a:gd name="connsiteY33" fmla="*/ 571943 h 6858000"/>
              <a:gd name="connsiteX34" fmla="*/ 11624370 w 12192000"/>
              <a:gd name="connsiteY34" fmla="*/ 349989 h 6858000"/>
              <a:gd name="connsiteX35" fmla="*/ 0 w 12192000"/>
              <a:gd name="connsiteY35" fmla="*/ 0 h 6858000"/>
              <a:gd name="connsiteX36" fmla="*/ 12192000 w 12192000"/>
              <a:gd name="connsiteY36" fmla="*/ 0 h 6858000"/>
              <a:gd name="connsiteX37" fmla="*/ 12192000 w 12192000"/>
              <a:gd name="connsiteY37" fmla="*/ 6858000 h 6858000"/>
              <a:gd name="connsiteX38" fmla="*/ 3267455 w 12192000"/>
              <a:gd name="connsiteY38" fmla="*/ 6858000 h 6858000"/>
              <a:gd name="connsiteX39" fmla="*/ 3267455 w 12192000"/>
              <a:gd name="connsiteY39" fmla="*/ 4035552 h 6858000"/>
              <a:gd name="connsiteX40" fmla="*/ 0 w 12192000"/>
              <a:gd name="connsiteY40" fmla="*/ 4035552 h 6858000"/>
              <a:gd name="connsiteX41" fmla="*/ 0 w 12192000"/>
              <a:gd name="connsiteY4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699965 w 12192000"/>
              <a:gd name="connsiteY13" fmla="*/ 505028 h 6858000"/>
              <a:gd name="connsiteX14" fmla="*/ 11507577 w 12192000"/>
              <a:gd name="connsiteY14" fmla="*/ 641481 h 6858000"/>
              <a:gd name="connsiteX15" fmla="*/ 11481926 w 12192000"/>
              <a:gd name="connsiteY15" fmla="*/ 615325 h 6858000"/>
              <a:gd name="connsiteX16" fmla="*/ 11481926 w 12192000"/>
              <a:gd name="connsiteY16" fmla="*/ 611858 h 6858000"/>
              <a:gd name="connsiteX17" fmla="*/ 11481926 w 12192000"/>
              <a:gd name="connsiteY17" fmla="*/ 609076 h 6858000"/>
              <a:gd name="connsiteX18" fmla="*/ 11481925 w 12192000"/>
              <a:gd name="connsiteY18" fmla="*/ 609076 h 6858000"/>
              <a:gd name="connsiteX19" fmla="*/ 11480355 w 12192000"/>
              <a:gd name="connsiteY19" fmla="*/ 524982 h 6858000"/>
              <a:gd name="connsiteX20" fmla="*/ 11479695 w 12192000"/>
              <a:gd name="connsiteY20" fmla="*/ 521721 h 6858000"/>
              <a:gd name="connsiteX21" fmla="*/ 11493942 w 12192000"/>
              <a:gd name="connsiteY21" fmla="*/ 500271 h 6858000"/>
              <a:gd name="connsiteX22" fmla="*/ 11501373 w 12192000"/>
              <a:gd name="connsiteY22" fmla="*/ 498774 h 6858000"/>
              <a:gd name="connsiteX23" fmla="*/ 11501349 w 12192000"/>
              <a:gd name="connsiteY23" fmla="*/ 498442 h 6858000"/>
              <a:gd name="connsiteX24" fmla="*/ 11528690 w 12192000"/>
              <a:gd name="connsiteY24" fmla="*/ 495886 h 6858000"/>
              <a:gd name="connsiteX25" fmla="*/ 11539181 w 12192000"/>
              <a:gd name="connsiteY25" fmla="*/ 495676 h 6858000"/>
              <a:gd name="connsiteX26" fmla="*/ 11539261 w 12192000"/>
              <a:gd name="connsiteY26" fmla="*/ 495660 h 6858000"/>
              <a:gd name="connsiteX27" fmla="*/ 11539327 w 12192000"/>
              <a:gd name="connsiteY27" fmla="*/ 495673 h 6858000"/>
              <a:gd name="connsiteX28" fmla="*/ 11539999 w 12192000"/>
              <a:gd name="connsiteY28" fmla="*/ 495659 h 6858000"/>
              <a:gd name="connsiteX29" fmla="*/ 11624370 w 12192000"/>
              <a:gd name="connsiteY29" fmla="*/ 349989 h 6858000"/>
              <a:gd name="connsiteX30" fmla="*/ 11412280 w 12192000"/>
              <a:gd name="connsiteY30" fmla="*/ 571943 h 6858000"/>
              <a:gd name="connsiteX31" fmla="*/ 11624370 w 12192000"/>
              <a:gd name="connsiteY31" fmla="*/ 793897 h 6858000"/>
              <a:gd name="connsiteX32" fmla="*/ 11836459 w 12192000"/>
              <a:gd name="connsiteY32" fmla="*/ 571943 h 6858000"/>
              <a:gd name="connsiteX33" fmla="*/ 11624370 w 12192000"/>
              <a:gd name="connsiteY33" fmla="*/ 349989 h 6858000"/>
              <a:gd name="connsiteX34" fmla="*/ 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3267455 w 12192000"/>
              <a:gd name="connsiteY37" fmla="*/ 6858000 h 6858000"/>
              <a:gd name="connsiteX38" fmla="*/ 3267455 w 12192000"/>
              <a:gd name="connsiteY38" fmla="*/ 4035552 h 6858000"/>
              <a:gd name="connsiteX39" fmla="*/ 0 w 12192000"/>
              <a:gd name="connsiteY39" fmla="*/ 4035552 h 6858000"/>
              <a:gd name="connsiteX40" fmla="*/ 0 w 12192000"/>
              <a:gd name="connsiteY40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99909 w 12192000"/>
              <a:gd name="connsiteY11" fmla="*/ 505208 h 6858000"/>
              <a:gd name="connsiteX12" fmla="*/ 11699909 w 12192000"/>
              <a:gd name="connsiteY12" fmla="*/ 505028 h 6858000"/>
              <a:gd name="connsiteX13" fmla="*/ 11507577 w 12192000"/>
              <a:gd name="connsiteY13" fmla="*/ 641481 h 6858000"/>
              <a:gd name="connsiteX14" fmla="*/ 11481926 w 12192000"/>
              <a:gd name="connsiteY14" fmla="*/ 615325 h 6858000"/>
              <a:gd name="connsiteX15" fmla="*/ 11481926 w 12192000"/>
              <a:gd name="connsiteY15" fmla="*/ 611858 h 6858000"/>
              <a:gd name="connsiteX16" fmla="*/ 11481926 w 12192000"/>
              <a:gd name="connsiteY16" fmla="*/ 609076 h 6858000"/>
              <a:gd name="connsiteX17" fmla="*/ 11481925 w 12192000"/>
              <a:gd name="connsiteY17" fmla="*/ 609076 h 6858000"/>
              <a:gd name="connsiteX18" fmla="*/ 11480355 w 12192000"/>
              <a:gd name="connsiteY18" fmla="*/ 524982 h 6858000"/>
              <a:gd name="connsiteX19" fmla="*/ 11479695 w 12192000"/>
              <a:gd name="connsiteY19" fmla="*/ 521721 h 6858000"/>
              <a:gd name="connsiteX20" fmla="*/ 11493942 w 12192000"/>
              <a:gd name="connsiteY20" fmla="*/ 500271 h 6858000"/>
              <a:gd name="connsiteX21" fmla="*/ 11501373 w 12192000"/>
              <a:gd name="connsiteY21" fmla="*/ 498774 h 6858000"/>
              <a:gd name="connsiteX22" fmla="*/ 11501349 w 12192000"/>
              <a:gd name="connsiteY22" fmla="*/ 498442 h 6858000"/>
              <a:gd name="connsiteX23" fmla="*/ 11528690 w 12192000"/>
              <a:gd name="connsiteY23" fmla="*/ 495886 h 6858000"/>
              <a:gd name="connsiteX24" fmla="*/ 11539181 w 12192000"/>
              <a:gd name="connsiteY24" fmla="*/ 495676 h 6858000"/>
              <a:gd name="connsiteX25" fmla="*/ 11539261 w 12192000"/>
              <a:gd name="connsiteY25" fmla="*/ 495660 h 6858000"/>
              <a:gd name="connsiteX26" fmla="*/ 11539327 w 12192000"/>
              <a:gd name="connsiteY26" fmla="*/ 495673 h 6858000"/>
              <a:gd name="connsiteX27" fmla="*/ 11539999 w 12192000"/>
              <a:gd name="connsiteY27" fmla="*/ 495659 h 6858000"/>
              <a:gd name="connsiteX28" fmla="*/ 11624370 w 12192000"/>
              <a:gd name="connsiteY28" fmla="*/ 349989 h 6858000"/>
              <a:gd name="connsiteX29" fmla="*/ 11412280 w 12192000"/>
              <a:gd name="connsiteY29" fmla="*/ 571943 h 6858000"/>
              <a:gd name="connsiteX30" fmla="*/ 11624370 w 12192000"/>
              <a:gd name="connsiteY30" fmla="*/ 793897 h 6858000"/>
              <a:gd name="connsiteX31" fmla="*/ 11836459 w 12192000"/>
              <a:gd name="connsiteY31" fmla="*/ 571943 h 6858000"/>
              <a:gd name="connsiteX32" fmla="*/ 11624370 w 12192000"/>
              <a:gd name="connsiteY32" fmla="*/ 349989 h 6858000"/>
              <a:gd name="connsiteX33" fmla="*/ 0 w 12192000"/>
              <a:gd name="connsiteY33" fmla="*/ 0 h 6858000"/>
              <a:gd name="connsiteX34" fmla="*/ 12192000 w 12192000"/>
              <a:gd name="connsiteY34" fmla="*/ 0 h 6858000"/>
              <a:gd name="connsiteX35" fmla="*/ 12192000 w 12192000"/>
              <a:gd name="connsiteY35" fmla="*/ 6858000 h 6858000"/>
              <a:gd name="connsiteX36" fmla="*/ 3267455 w 12192000"/>
              <a:gd name="connsiteY36" fmla="*/ 6858000 h 6858000"/>
              <a:gd name="connsiteX37" fmla="*/ 3267455 w 12192000"/>
              <a:gd name="connsiteY37" fmla="*/ 4035552 h 6858000"/>
              <a:gd name="connsiteX38" fmla="*/ 0 w 12192000"/>
              <a:gd name="connsiteY38" fmla="*/ 4035552 h 6858000"/>
              <a:gd name="connsiteX39" fmla="*/ 0 w 12192000"/>
              <a:gd name="connsiteY39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699909 w 12192000"/>
              <a:gd name="connsiteY11" fmla="*/ 505028 h 6858000"/>
              <a:gd name="connsiteX12" fmla="*/ 11507577 w 12192000"/>
              <a:gd name="connsiteY12" fmla="*/ 641481 h 6858000"/>
              <a:gd name="connsiteX13" fmla="*/ 11481926 w 12192000"/>
              <a:gd name="connsiteY13" fmla="*/ 615325 h 6858000"/>
              <a:gd name="connsiteX14" fmla="*/ 11481926 w 12192000"/>
              <a:gd name="connsiteY14" fmla="*/ 611858 h 6858000"/>
              <a:gd name="connsiteX15" fmla="*/ 11481926 w 12192000"/>
              <a:gd name="connsiteY15" fmla="*/ 609076 h 6858000"/>
              <a:gd name="connsiteX16" fmla="*/ 11481925 w 12192000"/>
              <a:gd name="connsiteY16" fmla="*/ 609076 h 6858000"/>
              <a:gd name="connsiteX17" fmla="*/ 11480355 w 12192000"/>
              <a:gd name="connsiteY17" fmla="*/ 524982 h 6858000"/>
              <a:gd name="connsiteX18" fmla="*/ 11479695 w 12192000"/>
              <a:gd name="connsiteY18" fmla="*/ 521721 h 6858000"/>
              <a:gd name="connsiteX19" fmla="*/ 11493942 w 12192000"/>
              <a:gd name="connsiteY19" fmla="*/ 500271 h 6858000"/>
              <a:gd name="connsiteX20" fmla="*/ 11501373 w 12192000"/>
              <a:gd name="connsiteY20" fmla="*/ 498774 h 6858000"/>
              <a:gd name="connsiteX21" fmla="*/ 11501349 w 12192000"/>
              <a:gd name="connsiteY21" fmla="*/ 498442 h 6858000"/>
              <a:gd name="connsiteX22" fmla="*/ 11528690 w 12192000"/>
              <a:gd name="connsiteY22" fmla="*/ 495886 h 6858000"/>
              <a:gd name="connsiteX23" fmla="*/ 11539181 w 12192000"/>
              <a:gd name="connsiteY23" fmla="*/ 495676 h 6858000"/>
              <a:gd name="connsiteX24" fmla="*/ 11539261 w 12192000"/>
              <a:gd name="connsiteY24" fmla="*/ 495660 h 6858000"/>
              <a:gd name="connsiteX25" fmla="*/ 11539327 w 12192000"/>
              <a:gd name="connsiteY25" fmla="*/ 495673 h 6858000"/>
              <a:gd name="connsiteX26" fmla="*/ 11539999 w 12192000"/>
              <a:gd name="connsiteY26" fmla="*/ 495659 h 6858000"/>
              <a:gd name="connsiteX27" fmla="*/ 11624370 w 12192000"/>
              <a:gd name="connsiteY27" fmla="*/ 349989 h 6858000"/>
              <a:gd name="connsiteX28" fmla="*/ 11412280 w 12192000"/>
              <a:gd name="connsiteY28" fmla="*/ 571943 h 6858000"/>
              <a:gd name="connsiteX29" fmla="*/ 11624370 w 12192000"/>
              <a:gd name="connsiteY29" fmla="*/ 793897 h 6858000"/>
              <a:gd name="connsiteX30" fmla="*/ 11836459 w 12192000"/>
              <a:gd name="connsiteY30" fmla="*/ 571943 h 6858000"/>
              <a:gd name="connsiteX31" fmla="*/ 11624370 w 12192000"/>
              <a:gd name="connsiteY31" fmla="*/ 349989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3267455 w 12192000"/>
              <a:gd name="connsiteY35" fmla="*/ 6858000 h 6858000"/>
              <a:gd name="connsiteX36" fmla="*/ 3267455 w 12192000"/>
              <a:gd name="connsiteY36" fmla="*/ 4035552 h 6858000"/>
              <a:gd name="connsiteX37" fmla="*/ 0 w 12192000"/>
              <a:gd name="connsiteY37" fmla="*/ 4035552 h 6858000"/>
              <a:gd name="connsiteX38" fmla="*/ 0 w 12192000"/>
              <a:gd name="connsiteY38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699909 w 12192000"/>
              <a:gd name="connsiteY10" fmla="*/ 505208 h 6858000"/>
              <a:gd name="connsiteX11" fmla="*/ 11507577 w 12192000"/>
              <a:gd name="connsiteY11" fmla="*/ 641481 h 6858000"/>
              <a:gd name="connsiteX12" fmla="*/ 11481926 w 12192000"/>
              <a:gd name="connsiteY12" fmla="*/ 615325 h 6858000"/>
              <a:gd name="connsiteX13" fmla="*/ 11481926 w 12192000"/>
              <a:gd name="connsiteY13" fmla="*/ 611858 h 6858000"/>
              <a:gd name="connsiteX14" fmla="*/ 11481926 w 12192000"/>
              <a:gd name="connsiteY14" fmla="*/ 609076 h 6858000"/>
              <a:gd name="connsiteX15" fmla="*/ 11481925 w 12192000"/>
              <a:gd name="connsiteY15" fmla="*/ 609076 h 6858000"/>
              <a:gd name="connsiteX16" fmla="*/ 11480355 w 12192000"/>
              <a:gd name="connsiteY16" fmla="*/ 524982 h 6858000"/>
              <a:gd name="connsiteX17" fmla="*/ 11479695 w 12192000"/>
              <a:gd name="connsiteY17" fmla="*/ 521721 h 6858000"/>
              <a:gd name="connsiteX18" fmla="*/ 11493942 w 12192000"/>
              <a:gd name="connsiteY18" fmla="*/ 500271 h 6858000"/>
              <a:gd name="connsiteX19" fmla="*/ 11501373 w 12192000"/>
              <a:gd name="connsiteY19" fmla="*/ 498774 h 6858000"/>
              <a:gd name="connsiteX20" fmla="*/ 11501349 w 12192000"/>
              <a:gd name="connsiteY20" fmla="*/ 498442 h 6858000"/>
              <a:gd name="connsiteX21" fmla="*/ 11528690 w 12192000"/>
              <a:gd name="connsiteY21" fmla="*/ 495886 h 6858000"/>
              <a:gd name="connsiteX22" fmla="*/ 11539181 w 12192000"/>
              <a:gd name="connsiteY22" fmla="*/ 495676 h 6858000"/>
              <a:gd name="connsiteX23" fmla="*/ 11539261 w 12192000"/>
              <a:gd name="connsiteY23" fmla="*/ 495660 h 6858000"/>
              <a:gd name="connsiteX24" fmla="*/ 11539327 w 12192000"/>
              <a:gd name="connsiteY24" fmla="*/ 495673 h 6858000"/>
              <a:gd name="connsiteX25" fmla="*/ 11539999 w 12192000"/>
              <a:gd name="connsiteY25" fmla="*/ 495659 h 6858000"/>
              <a:gd name="connsiteX26" fmla="*/ 11624370 w 12192000"/>
              <a:gd name="connsiteY26" fmla="*/ 349989 h 6858000"/>
              <a:gd name="connsiteX27" fmla="*/ 11412280 w 12192000"/>
              <a:gd name="connsiteY27" fmla="*/ 571943 h 6858000"/>
              <a:gd name="connsiteX28" fmla="*/ 11624370 w 12192000"/>
              <a:gd name="connsiteY28" fmla="*/ 793897 h 6858000"/>
              <a:gd name="connsiteX29" fmla="*/ 11836459 w 12192000"/>
              <a:gd name="connsiteY29" fmla="*/ 571943 h 6858000"/>
              <a:gd name="connsiteX30" fmla="*/ 11624370 w 12192000"/>
              <a:gd name="connsiteY30" fmla="*/ 349989 h 6858000"/>
              <a:gd name="connsiteX31" fmla="*/ 0 w 12192000"/>
              <a:gd name="connsiteY31" fmla="*/ 0 h 6858000"/>
              <a:gd name="connsiteX32" fmla="*/ 12192000 w 12192000"/>
              <a:gd name="connsiteY32" fmla="*/ 0 h 6858000"/>
              <a:gd name="connsiteX33" fmla="*/ 12192000 w 12192000"/>
              <a:gd name="connsiteY33" fmla="*/ 6858000 h 6858000"/>
              <a:gd name="connsiteX34" fmla="*/ 3267455 w 12192000"/>
              <a:gd name="connsiteY34" fmla="*/ 6858000 h 6858000"/>
              <a:gd name="connsiteX35" fmla="*/ 3267455 w 12192000"/>
              <a:gd name="connsiteY35" fmla="*/ 4035552 h 6858000"/>
              <a:gd name="connsiteX36" fmla="*/ 0 w 12192000"/>
              <a:gd name="connsiteY36" fmla="*/ 4035552 h 6858000"/>
              <a:gd name="connsiteX37" fmla="*/ 0 w 12192000"/>
              <a:gd name="connsiteY37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699909 w 12192000"/>
              <a:gd name="connsiteY9" fmla="*/ 505208 h 6858000"/>
              <a:gd name="connsiteX10" fmla="*/ 11507577 w 12192000"/>
              <a:gd name="connsiteY10" fmla="*/ 641481 h 6858000"/>
              <a:gd name="connsiteX11" fmla="*/ 11481926 w 12192000"/>
              <a:gd name="connsiteY11" fmla="*/ 615325 h 6858000"/>
              <a:gd name="connsiteX12" fmla="*/ 11481926 w 12192000"/>
              <a:gd name="connsiteY12" fmla="*/ 611858 h 6858000"/>
              <a:gd name="connsiteX13" fmla="*/ 11481926 w 12192000"/>
              <a:gd name="connsiteY13" fmla="*/ 609076 h 6858000"/>
              <a:gd name="connsiteX14" fmla="*/ 11481925 w 12192000"/>
              <a:gd name="connsiteY14" fmla="*/ 609076 h 6858000"/>
              <a:gd name="connsiteX15" fmla="*/ 11480355 w 12192000"/>
              <a:gd name="connsiteY15" fmla="*/ 524982 h 6858000"/>
              <a:gd name="connsiteX16" fmla="*/ 11479695 w 12192000"/>
              <a:gd name="connsiteY16" fmla="*/ 521721 h 6858000"/>
              <a:gd name="connsiteX17" fmla="*/ 11493942 w 12192000"/>
              <a:gd name="connsiteY17" fmla="*/ 500271 h 6858000"/>
              <a:gd name="connsiteX18" fmla="*/ 11501373 w 12192000"/>
              <a:gd name="connsiteY18" fmla="*/ 498774 h 6858000"/>
              <a:gd name="connsiteX19" fmla="*/ 11501349 w 12192000"/>
              <a:gd name="connsiteY19" fmla="*/ 498442 h 6858000"/>
              <a:gd name="connsiteX20" fmla="*/ 11528690 w 12192000"/>
              <a:gd name="connsiteY20" fmla="*/ 495886 h 6858000"/>
              <a:gd name="connsiteX21" fmla="*/ 11539181 w 12192000"/>
              <a:gd name="connsiteY21" fmla="*/ 495676 h 6858000"/>
              <a:gd name="connsiteX22" fmla="*/ 11539261 w 12192000"/>
              <a:gd name="connsiteY22" fmla="*/ 495660 h 6858000"/>
              <a:gd name="connsiteX23" fmla="*/ 11539327 w 12192000"/>
              <a:gd name="connsiteY23" fmla="*/ 495673 h 6858000"/>
              <a:gd name="connsiteX24" fmla="*/ 11539999 w 12192000"/>
              <a:gd name="connsiteY24" fmla="*/ 495659 h 6858000"/>
              <a:gd name="connsiteX25" fmla="*/ 11624370 w 12192000"/>
              <a:gd name="connsiteY25" fmla="*/ 349989 h 6858000"/>
              <a:gd name="connsiteX26" fmla="*/ 11412280 w 12192000"/>
              <a:gd name="connsiteY26" fmla="*/ 571943 h 6858000"/>
              <a:gd name="connsiteX27" fmla="*/ 11624370 w 12192000"/>
              <a:gd name="connsiteY27" fmla="*/ 793897 h 6858000"/>
              <a:gd name="connsiteX28" fmla="*/ 11836459 w 12192000"/>
              <a:gd name="connsiteY28" fmla="*/ 571943 h 6858000"/>
              <a:gd name="connsiteX29" fmla="*/ 11624370 w 12192000"/>
              <a:gd name="connsiteY29" fmla="*/ 349989 h 6858000"/>
              <a:gd name="connsiteX30" fmla="*/ 0 w 12192000"/>
              <a:gd name="connsiteY30" fmla="*/ 0 h 6858000"/>
              <a:gd name="connsiteX31" fmla="*/ 12192000 w 12192000"/>
              <a:gd name="connsiteY31" fmla="*/ 0 h 6858000"/>
              <a:gd name="connsiteX32" fmla="*/ 12192000 w 12192000"/>
              <a:gd name="connsiteY32" fmla="*/ 6858000 h 6858000"/>
              <a:gd name="connsiteX33" fmla="*/ 3267455 w 12192000"/>
              <a:gd name="connsiteY33" fmla="*/ 6858000 h 6858000"/>
              <a:gd name="connsiteX34" fmla="*/ 3267455 w 12192000"/>
              <a:gd name="connsiteY34" fmla="*/ 4035552 h 6858000"/>
              <a:gd name="connsiteX35" fmla="*/ 0 w 12192000"/>
              <a:gd name="connsiteY35" fmla="*/ 4035552 h 6858000"/>
              <a:gd name="connsiteX36" fmla="*/ 0 w 12192000"/>
              <a:gd name="connsiteY36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07577 w 12192000"/>
              <a:gd name="connsiteY9" fmla="*/ 641481 h 6858000"/>
              <a:gd name="connsiteX10" fmla="*/ 11481926 w 12192000"/>
              <a:gd name="connsiteY10" fmla="*/ 615325 h 6858000"/>
              <a:gd name="connsiteX11" fmla="*/ 11481926 w 12192000"/>
              <a:gd name="connsiteY11" fmla="*/ 611858 h 6858000"/>
              <a:gd name="connsiteX12" fmla="*/ 11481926 w 12192000"/>
              <a:gd name="connsiteY12" fmla="*/ 609076 h 6858000"/>
              <a:gd name="connsiteX13" fmla="*/ 11481925 w 12192000"/>
              <a:gd name="connsiteY13" fmla="*/ 609076 h 6858000"/>
              <a:gd name="connsiteX14" fmla="*/ 11480355 w 12192000"/>
              <a:gd name="connsiteY14" fmla="*/ 524982 h 6858000"/>
              <a:gd name="connsiteX15" fmla="*/ 11479695 w 12192000"/>
              <a:gd name="connsiteY15" fmla="*/ 521721 h 6858000"/>
              <a:gd name="connsiteX16" fmla="*/ 11493942 w 12192000"/>
              <a:gd name="connsiteY16" fmla="*/ 500271 h 6858000"/>
              <a:gd name="connsiteX17" fmla="*/ 11501373 w 12192000"/>
              <a:gd name="connsiteY17" fmla="*/ 498774 h 6858000"/>
              <a:gd name="connsiteX18" fmla="*/ 11501349 w 12192000"/>
              <a:gd name="connsiteY18" fmla="*/ 498442 h 6858000"/>
              <a:gd name="connsiteX19" fmla="*/ 11528690 w 12192000"/>
              <a:gd name="connsiteY19" fmla="*/ 495886 h 6858000"/>
              <a:gd name="connsiteX20" fmla="*/ 11539181 w 12192000"/>
              <a:gd name="connsiteY20" fmla="*/ 495676 h 6858000"/>
              <a:gd name="connsiteX21" fmla="*/ 11539261 w 12192000"/>
              <a:gd name="connsiteY21" fmla="*/ 495660 h 6858000"/>
              <a:gd name="connsiteX22" fmla="*/ 11539327 w 12192000"/>
              <a:gd name="connsiteY22" fmla="*/ 495673 h 6858000"/>
              <a:gd name="connsiteX23" fmla="*/ 11539999 w 12192000"/>
              <a:gd name="connsiteY23" fmla="*/ 495659 h 6858000"/>
              <a:gd name="connsiteX24" fmla="*/ 11624370 w 12192000"/>
              <a:gd name="connsiteY24" fmla="*/ 349989 h 6858000"/>
              <a:gd name="connsiteX25" fmla="*/ 11412280 w 12192000"/>
              <a:gd name="connsiteY25" fmla="*/ 571943 h 6858000"/>
              <a:gd name="connsiteX26" fmla="*/ 11624370 w 12192000"/>
              <a:gd name="connsiteY26" fmla="*/ 793897 h 6858000"/>
              <a:gd name="connsiteX27" fmla="*/ 11836459 w 12192000"/>
              <a:gd name="connsiteY27" fmla="*/ 571943 h 6858000"/>
              <a:gd name="connsiteX28" fmla="*/ 11624370 w 12192000"/>
              <a:gd name="connsiteY28" fmla="*/ 349989 h 6858000"/>
              <a:gd name="connsiteX29" fmla="*/ 0 w 12192000"/>
              <a:gd name="connsiteY29" fmla="*/ 0 h 6858000"/>
              <a:gd name="connsiteX30" fmla="*/ 12192000 w 12192000"/>
              <a:gd name="connsiteY30" fmla="*/ 0 h 6858000"/>
              <a:gd name="connsiteX31" fmla="*/ 12192000 w 12192000"/>
              <a:gd name="connsiteY31" fmla="*/ 6858000 h 6858000"/>
              <a:gd name="connsiteX32" fmla="*/ 3267455 w 12192000"/>
              <a:gd name="connsiteY32" fmla="*/ 6858000 h 6858000"/>
              <a:gd name="connsiteX33" fmla="*/ 3267455 w 12192000"/>
              <a:gd name="connsiteY33" fmla="*/ 4035552 h 6858000"/>
              <a:gd name="connsiteX34" fmla="*/ 0 w 12192000"/>
              <a:gd name="connsiteY34" fmla="*/ 4035552 h 6858000"/>
              <a:gd name="connsiteX35" fmla="*/ 0 w 12192000"/>
              <a:gd name="connsiteY35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1925 w 12192000"/>
              <a:gd name="connsiteY12" fmla="*/ 609076 h 6858000"/>
              <a:gd name="connsiteX13" fmla="*/ 11480355 w 12192000"/>
              <a:gd name="connsiteY13" fmla="*/ 524982 h 6858000"/>
              <a:gd name="connsiteX14" fmla="*/ 11479695 w 12192000"/>
              <a:gd name="connsiteY14" fmla="*/ 521721 h 6858000"/>
              <a:gd name="connsiteX15" fmla="*/ 11493942 w 12192000"/>
              <a:gd name="connsiteY15" fmla="*/ 500271 h 6858000"/>
              <a:gd name="connsiteX16" fmla="*/ 11501373 w 12192000"/>
              <a:gd name="connsiteY16" fmla="*/ 498774 h 6858000"/>
              <a:gd name="connsiteX17" fmla="*/ 11501349 w 12192000"/>
              <a:gd name="connsiteY17" fmla="*/ 498442 h 6858000"/>
              <a:gd name="connsiteX18" fmla="*/ 11528690 w 12192000"/>
              <a:gd name="connsiteY18" fmla="*/ 495886 h 6858000"/>
              <a:gd name="connsiteX19" fmla="*/ 11539181 w 12192000"/>
              <a:gd name="connsiteY19" fmla="*/ 495676 h 6858000"/>
              <a:gd name="connsiteX20" fmla="*/ 11539261 w 12192000"/>
              <a:gd name="connsiteY20" fmla="*/ 495660 h 6858000"/>
              <a:gd name="connsiteX21" fmla="*/ 11539327 w 12192000"/>
              <a:gd name="connsiteY21" fmla="*/ 495673 h 6858000"/>
              <a:gd name="connsiteX22" fmla="*/ 11539999 w 12192000"/>
              <a:gd name="connsiteY22" fmla="*/ 495659 h 6858000"/>
              <a:gd name="connsiteX23" fmla="*/ 11624370 w 12192000"/>
              <a:gd name="connsiteY23" fmla="*/ 349989 h 6858000"/>
              <a:gd name="connsiteX24" fmla="*/ 11412280 w 12192000"/>
              <a:gd name="connsiteY24" fmla="*/ 571943 h 6858000"/>
              <a:gd name="connsiteX25" fmla="*/ 11624370 w 12192000"/>
              <a:gd name="connsiteY25" fmla="*/ 793897 h 6858000"/>
              <a:gd name="connsiteX26" fmla="*/ 11836459 w 12192000"/>
              <a:gd name="connsiteY26" fmla="*/ 571943 h 6858000"/>
              <a:gd name="connsiteX27" fmla="*/ 11624370 w 12192000"/>
              <a:gd name="connsiteY27" fmla="*/ 349989 h 6858000"/>
              <a:gd name="connsiteX28" fmla="*/ 0 w 12192000"/>
              <a:gd name="connsiteY28" fmla="*/ 0 h 6858000"/>
              <a:gd name="connsiteX29" fmla="*/ 12192000 w 12192000"/>
              <a:gd name="connsiteY29" fmla="*/ 0 h 6858000"/>
              <a:gd name="connsiteX30" fmla="*/ 12192000 w 12192000"/>
              <a:gd name="connsiteY30" fmla="*/ 6858000 h 6858000"/>
              <a:gd name="connsiteX31" fmla="*/ 3267455 w 12192000"/>
              <a:gd name="connsiteY31" fmla="*/ 6858000 h 6858000"/>
              <a:gd name="connsiteX32" fmla="*/ 3267455 w 12192000"/>
              <a:gd name="connsiteY32" fmla="*/ 4035552 h 6858000"/>
              <a:gd name="connsiteX33" fmla="*/ 0 w 12192000"/>
              <a:gd name="connsiteY33" fmla="*/ 4035552 h 6858000"/>
              <a:gd name="connsiteX34" fmla="*/ 0 w 12192000"/>
              <a:gd name="connsiteY34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1926 w 12192000"/>
              <a:gd name="connsiteY11" fmla="*/ 609076 h 6858000"/>
              <a:gd name="connsiteX12" fmla="*/ 11480355 w 12192000"/>
              <a:gd name="connsiteY12" fmla="*/ 524982 h 6858000"/>
              <a:gd name="connsiteX13" fmla="*/ 11479695 w 12192000"/>
              <a:gd name="connsiteY13" fmla="*/ 521721 h 6858000"/>
              <a:gd name="connsiteX14" fmla="*/ 11493942 w 12192000"/>
              <a:gd name="connsiteY14" fmla="*/ 500271 h 6858000"/>
              <a:gd name="connsiteX15" fmla="*/ 11501373 w 12192000"/>
              <a:gd name="connsiteY15" fmla="*/ 498774 h 6858000"/>
              <a:gd name="connsiteX16" fmla="*/ 11501349 w 12192000"/>
              <a:gd name="connsiteY16" fmla="*/ 498442 h 6858000"/>
              <a:gd name="connsiteX17" fmla="*/ 11528690 w 12192000"/>
              <a:gd name="connsiteY17" fmla="*/ 495886 h 6858000"/>
              <a:gd name="connsiteX18" fmla="*/ 11539181 w 12192000"/>
              <a:gd name="connsiteY18" fmla="*/ 495676 h 6858000"/>
              <a:gd name="connsiteX19" fmla="*/ 11539261 w 12192000"/>
              <a:gd name="connsiteY19" fmla="*/ 495660 h 6858000"/>
              <a:gd name="connsiteX20" fmla="*/ 11539327 w 12192000"/>
              <a:gd name="connsiteY20" fmla="*/ 495673 h 6858000"/>
              <a:gd name="connsiteX21" fmla="*/ 11539999 w 12192000"/>
              <a:gd name="connsiteY21" fmla="*/ 495659 h 6858000"/>
              <a:gd name="connsiteX22" fmla="*/ 11624370 w 12192000"/>
              <a:gd name="connsiteY22" fmla="*/ 349989 h 6858000"/>
              <a:gd name="connsiteX23" fmla="*/ 11412280 w 12192000"/>
              <a:gd name="connsiteY23" fmla="*/ 571943 h 6858000"/>
              <a:gd name="connsiteX24" fmla="*/ 11624370 w 12192000"/>
              <a:gd name="connsiteY24" fmla="*/ 793897 h 6858000"/>
              <a:gd name="connsiteX25" fmla="*/ 11836459 w 12192000"/>
              <a:gd name="connsiteY25" fmla="*/ 571943 h 6858000"/>
              <a:gd name="connsiteX26" fmla="*/ 11624370 w 12192000"/>
              <a:gd name="connsiteY26" fmla="*/ 349989 h 6858000"/>
              <a:gd name="connsiteX27" fmla="*/ 0 w 12192000"/>
              <a:gd name="connsiteY27" fmla="*/ 0 h 6858000"/>
              <a:gd name="connsiteX28" fmla="*/ 12192000 w 12192000"/>
              <a:gd name="connsiteY28" fmla="*/ 0 h 6858000"/>
              <a:gd name="connsiteX29" fmla="*/ 12192000 w 12192000"/>
              <a:gd name="connsiteY29" fmla="*/ 6858000 h 6858000"/>
              <a:gd name="connsiteX30" fmla="*/ 3267455 w 12192000"/>
              <a:gd name="connsiteY30" fmla="*/ 6858000 h 6858000"/>
              <a:gd name="connsiteX31" fmla="*/ 3267455 w 12192000"/>
              <a:gd name="connsiteY31" fmla="*/ 4035552 h 6858000"/>
              <a:gd name="connsiteX32" fmla="*/ 0 w 12192000"/>
              <a:gd name="connsiteY32" fmla="*/ 4035552 h 6858000"/>
              <a:gd name="connsiteX33" fmla="*/ 0 w 12192000"/>
              <a:gd name="connsiteY33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1926 w 12192000"/>
              <a:gd name="connsiteY10" fmla="*/ 611858 h 6858000"/>
              <a:gd name="connsiteX11" fmla="*/ 11480355 w 12192000"/>
              <a:gd name="connsiteY11" fmla="*/ 524982 h 6858000"/>
              <a:gd name="connsiteX12" fmla="*/ 11479695 w 12192000"/>
              <a:gd name="connsiteY12" fmla="*/ 521721 h 6858000"/>
              <a:gd name="connsiteX13" fmla="*/ 11493942 w 12192000"/>
              <a:gd name="connsiteY13" fmla="*/ 500271 h 6858000"/>
              <a:gd name="connsiteX14" fmla="*/ 11501373 w 12192000"/>
              <a:gd name="connsiteY14" fmla="*/ 498774 h 6858000"/>
              <a:gd name="connsiteX15" fmla="*/ 11501349 w 12192000"/>
              <a:gd name="connsiteY15" fmla="*/ 498442 h 6858000"/>
              <a:gd name="connsiteX16" fmla="*/ 11528690 w 12192000"/>
              <a:gd name="connsiteY16" fmla="*/ 495886 h 6858000"/>
              <a:gd name="connsiteX17" fmla="*/ 11539181 w 12192000"/>
              <a:gd name="connsiteY17" fmla="*/ 495676 h 6858000"/>
              <a:gd name="connsiteX18" fmla="*/ 11539261 w 12192000"/>
              <a:gd name="connsiteY18" fmla="*/ 495660 h 6858000"/>
              <a:gd name="connsiteX19" fmla="*/ 11539327 w 12192000"/>
              <a:gd name="connsiteY19" fmla="*/ 495673 h 6858000"/>
              <a:gd name="connsiteX20" fmla="*/ 11539999 w 12192000"/>
              <a:gd name="connsiteY20" fmla="*/ 495659 h 6858000"/>
              <a:gd name="connsiteX21" fmla="*/ 11624370 w 12192000"/>
              <a:gd name="connsiteY21" fmla="*/ 349989 h 6858000"/>
              <a:gd name="connsiteX22" fmla="*/ 11412280 w 12192000"/>
              <a:gd name="connsiteY22" fmla="*/ 571943 h 6858000"/>
              <a:gd name="connsiteX23" fmla="*/ 11624370 w 12192000"/>
              <a:gd name="connsiteY23" fmla="*/ 793897 h 6858000"/>
              <a:gd name="connsiteX24" fmla="*/ 11836459 w 12192000"/>
              <a:gd name="connsiteY24" fmla="*/ 571943 h 6858000"/>
              <a:gd name="connsiteX25" fmla="*/ 11624370 w 12192000"/>
              <a:gd name="connsiteY25" fmla="*/ 349989 h 6858000"/>
              <a:gd name="connsiteX26" fmla="*/ 0 w 12192000"/>
              <a:gd name="connsiteY26" fmla="*/ 0 h 6858000"/>
              <a:gd name="connsiteX27" fmla="*/ 12192000 w 12192000"/>
              <a:gd name="connsiteY27" fmla="*/ 0 h 6858000"/>
              <a:gd name="connsiteX28" fmla="*/ 12192000 w 12192000"/>
              <a:gd name="connsiteY28" fmla="*/ 6858000 h 6858000"/>
              <a:gd name="connsiteX29" fmla="*/ 3267455 w 12192000"/>
              <a:gd name="connsiteY29" fmla="*/ 6858000 h 6858000"/>
              <a:gd name="connsiteX30" fmla="*/ 3267455 w 12192000"/>
              <a:gd name="connsiteY30" fmla="*/ 4035552 h 6858000"/>
              <a:gd name="connsiteX31" fmla="*/ 0 w 12192000"/>
              <a:gd name="connsiteY31" fmla="*/ 4035552 h 6858000"/>
              <a:gd name="connsiteX32" fmla="*/ 0 w 12192000"/>
              <a:gd name="connsiteY32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1926 w 12192000"/>
              <a:gd name="connsiteY9" fmla="*/ 615325 h 6858000"/>
              <a:gd name="connsiteX10" fmla="*/ 11480355 w 12192000"/>
              <a:gd name="connsiteY10" fmla="*/ 524982 h 6858000"/>
              <a:gd name="connsiteX11" fmla="*/ 11479695 w 12192000"/>
              <a:gd name="connsiteY11" fmla="*/ 521721 h 6858000"/>
              <a:gd name="connsiteX12" fmla="*/ 11493942 w 12192000"/>
              <a:gd name="connsiteY12" fmla="*/ 500271 h 6858000"/>
              <a:gd name="connsiteX13" fmla="*/ 11501373 w 12192000"/>
              <a:gd name="connsiteY13" fmla="*/ 498774 h 6858000"/>
              <a:gd name="connsiteX14" fmla="*/ 11501349 w 12192000"/>
              <a:gd name="connsiteY14" fmla="*/ 498442 h 6858000"/>
              <a:gd name="connsiteX15" fmla="*/ 11528690 w 12192000"/>
              <a:gd name="connsiteY15" fmla="*/ 495886 h 6858000"/>
              <a:gd name="connsiteX16" fmla="*/ 11539181 w 12192000"/>
              <a:gd name="connsiteY16" fmla="*/ 495676 h 6858000"/>
              <a:gd name="connsiteX17" fmla="*/ 11539261 w 12192000"/>
              <a:gd name="connsiteY17" fmla="*/ 495660 h 6858000"/>
              <a:gd name="connsiteX18" fmla="*/ 11539327 w 12192000"/>
              <a:gd name="connsiteY18" fmla="*/ 495673 h 6858000"/>
              <a:gd name="connsiteX19" fmla="*/ 11539999 w 12192000"/>
              <a:gd name="connsiteY19" fmla="*/ 495659 h 6858000"/>
              <a:gd name="connsiteX20" fmla="*/ 11624370 w 12192000"/>
              <a:gd name="connsiteY20" fmla="*/ 349989 h 6858000"/>
              <a:gd name="connsiteX21" fmla="*/ 11412280 w 12192000"/>
              <a:gd name="connsiteY21" fmla="*/ 571943 h 6858000"/>
              <a:gd name="connsiteX22" fmla="*/ 11624370 w 12192000"/>
              <a:gd name="connsiteY22" fmla="*/ 793897 h 6858000"/>
              <a:gd name="connsiteX23" fmla="*/ 11836459 w 12192000"/>
              <a:gd name="connsiteY23" fmla="*/ 571943 h 6858000"/>
              <a:gd name="connsiteX24" fmla="*/ 11624370 w 12192000"/>
              <a:gd name="connsiteY24" fmla="*/ 349989 h 6858000"/>
              <a:gd name="connsiteX25" fmla="*/ 0 w 12192000"/>
              <a:gd name="connsiteY25" fmla="*/ 0 h 6858000"/>
              <a:gd name="connsiteX26" fmla="*/ 12192000 w 12192000"/>
              <a:gd name="connsiteY26" fmla="*/ 0 h 6858000"/>
              <a:gd name="connsiteX27" fmla="*/ 12192000 w 12192000"/>
              <a:gd name="connsiteY27" fmla="*/ 6858000 h 6858000"/>
              <a:gd name="connsiteX28" fmla="*/ 3267455 w 12192000"/>
              <a:gd name="connsiteY28" fmla="*/ 6858000 h 6858000"/>
              <a:gd name="connsiteX29" fmla="*/ 3267455 w 12192000"/>
              <a:gd name="connsiteY29" fmla="*/ 4035552 h 6858000"/>
              <a:gd name="connsiteX30" fmla="*/ 0 w 12192000"/>
              <a:gd name="connsiteY30" fmla="*/ 4035552 h 6858000"/>
              <a:gd name="connsiteX31" fmla="*/ 0 w 12192000"/>
              <a:gd name="connsiteY31" fmla="*/ 0 h 6858000"/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539999 w 12192000"/>
              <a:gd name="connsiteY18" fmla="*/ 495659 h 6858000"/>
              <a:gd name="connsiteX19" fmla="*/ 11624370 w 12192000"/>
              <a:gd name="connsiteY19" fmla="*/ 349989 h 6858000"/>
              <a:gd name="connsiteX20" fmla="*/ 11412280 w 12192000"/>
              <a:gd name="connsiteY20" fmla="*/ 571943 h 6858000"/>
              <a:gd name="connsiteX21" fmla="*/ 11624370 w 12192000"/>
              <a:gd name="connsiteY21" fmla="*/ 793897 h 6858000"/>
              <a:gd name="connsiteX22" fmla="*/ 11836459 w 12192000"/>
              <a:gd name="connsiteY22" fmla="*/ 571943 h 6858000"/>
              <a:gd name="connsiteX23" fmla="*/ 11624370 w 12192000"/>
              <a:gd name="connsiteY23" fmla="*/ 349989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3267455 w 12192000"/>
              <a:gd name="connsiteY27" fmla="*/ 6858000 h 6858000"/>
              <a:gd name="connsiteX28" fmla="*/ 3267455 w 12192000"/>
              <a:gd name="connsiteY28" fmla="*/ 4035552 h 6858000"/>
              <a:gd name="connsiteX29" fmla="*/ 0 w 12192000"/>
              <a:gd name="connsiteY29" fmla="*/ 4035552 h 6858000"/>
              <a:gd name="connsiteX30" fmla="*/ 0 w 12192000"/>
              <a:gd name="connsiteY30" fmla="*/ 0 h 6858000"/>
              <a:gd name="connsiteX0" fmla="*/ 11539327 w 12192000"/>
              <a:gd name="connsiteY0" fmla="*/ 495673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539327 w 12192000"/>
              <a:gd name="connsiteY17" fmla="*/ 495673 h 6858000"/>
              <a:gd name="connsiteX18" fmla="*/ 11624370 w 12192000"/>
              <a:gd name="connsiteY18" fmla="*/ 349989 h 6858000"/>
              <a:gd name="connsiteX19" fmla="*/ 11412280 w 12192000"/>
              <a:gd name="connsiteY19" fmla="*/ 571943 h 6858000"/>
              <a:gd name="connsiteX20" fmla="*/ 11624370 w 12192000"/>
              <a:gd name="connsiteY20" fmla="*/ 793897 h 6858000"/>
              <a:gd name="connsiteX21" fmla="*/ 11836459 w 12192000"/>
              <a:gd name="connsiteY21" fmla="*/ 571943 h 6858000"/>
              <a:gd name="connsiteX22" fmla="*/ 11624370 w 12192000"/>
              <a:gd name="connsiteY22" fmla="*/ 349989 h 6858000"/>
              <a:gd name="connsiteX23" fmla="*/ 0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6858000 h 6858000"/>
              <a:gd name="connsiteX26" fmla="*/ 3267455 w 12192000"/>
              <a:gd name="connsiteY26" fmla="*/ 6858000 h 6858000"/>
              <a:gd name="connsiteX27" fmla="*/ 3267455 w 12192000"/>
              <a:gd name="connsiteY27" fmla="*/ 4035552 h 6858000"/>
              <a:gd name="connsiteX28" fmla="*/ 0 w 12192000"/>
              <a:gd name="connsiteY28" fmla="*/ 4035552 h 6858000"/>
              <a:gd name="connsiteX29" fmla="*/ 0 w 12192000"/>
              <a:gd name="connsiteY29" fmla="*/ 0 h 6858000"/>
              <a:gd name="connsiteX0" fmla="*/ 11539261 w 12192000"/>
              <a:gd name="connsiteY0" fmla="*/ 495660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539261 w 12192000"/>
              <a:gd name="connsiteY16" fmla="*/ 495660 h 6858000"/>
              <a:gd name="connsiteX17" fmla="*/ 11624370 w 12192000"/>
              <a:gd name="connsiteY17" fmla="*/ 349989 h 6858000"/>
              <a:gd name="connsiteX18" fmla="*/ 11412280 w 12192000"/>
              <a:gd name="connsiteY18" fmla="*/ 571943 h 6858000"/>
              <a:gd name="connsiteX19" fmla="*/ 11624370 w 12192000"/>
              <a:gd name="connsiteY19" fmla="*/ 793897 h 6858000"/>
              <a:gd name="connsiteX20" fmla="*/ 11836459 w 12192000"/>
              <a:gd name="connsiteY20" fmla="*/ 571943 h 6858000"/>
              <a:gd name="connsiteX21" fmla="*/ 11624370 w 12192000"/>
              <a:gd name="connsiteY21" fmla="*/ 349989 h 6858000"/>
              <a:gd name="connsiteX22" fmla="*/ 0 w 12192000"/>
              <a:gd name="connsiteY22" fmla="*/ 0 h 6858000"/>
              <a:gd name="connsiteX23" fmla="*/ 12192000 w 12192000"/>
              <a:gd name="connsiteY23" fmla="*/ 0 h 6858000"/>
              <a:gd name="connsiteX24" fmla="*/ 12192000 w 12192000"/>
              <a:gd name="connsiteY24" fmla="*/ 6858000 h 6858000"/>
              <a:gd name="connsiteX25" fmla="*/ 3267455 w 12192000"/>
              <a:gd name="connsiteY25" fmla="*/ 6858000 h 6858000"/>
              <a:gd name="connsiteX26" fmla="*/ 3267455 w 12192000"/>
              <a:gd name="connsiteY26" fmla="*/ 4035552 h 6858000"/>
              <a:gd name="connsiteX27" fmla="*/ 0 w 12192000"/>
              <a:gd name="connsiteY27" fmla="*/ 4035552 h 6858000"/>
              <a:gd name="connsiteX28" fmla="*/ 0 w 12192000"/>
              <a:gd name="connsiteY28" fmla="*/ 0 h 6858000"/>
              <a:gd name="connsiteX0" fmla="*/ 11539181 w 12192000"/>
              <a:gd name="connsiteY0" fmla="*/ 49567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539181 w 12192000"/>
              <a:gd name="connsiteY15" fmla="*/ 495676 h 6858000"/>
              <a:gd name="connsiteX16" fmla="*/ 11624370 w 12192000"/>
              <a:gd name="connsiteY16" fmla="*/ 349989 h 6858000"/>
              <a:gd name="connsiteX17" fmla="*/ 11412280 w 12192000"/>
              <a:gd name="connsiteY17" fmla="*/ 571943 h 6858000"/>
              <a:gd name="connsiteX18" fmla="*/ 11624370 w 12192000"/>
              <a:gd name="connsiteY18" fmla="*/ 793897 h 6858000"/>
              <a:gd name="connsiteX19" fmla="*/ 11836459 w 12192000"/>
              <a:gd name="connsiteY19" fmla="*/ 571943 h 6858000"/>
              <a:gd name="connsiteX20" fmla="*/ 11624370 w 12192000"/>
              <a:gd name="connsiteY20" fmla="*/ 349989 h 6858000"/>
              <a:gd name="connsiteX21" fmla="*/ 0 w 12192000"/>
              <a:gd name="connsiteY21" fmla="*/ 0 h 6858000"/>
              <a:gd name="connsiteX22" fmla="*/ 12192000 w 12192000"/>
              <a:gd name="connsiteY22" fmla="*/ 0 h 6858000"/>
              <a:gd name="connsiteX23" fmla="*/ 12192000 w 12192000"/>
              <a:gd name="connsiteY23" fmla="*/ 6858000 h 6858000"/>
              <a:gd name="connsiteX24" fmla="*/ 3267455 w 12192000"/>
              <a:gd name="connsiteY24" fmla="*/ 6858000 h 6858000"/>
              <a:gd name="connsiteX25" fmla="*/ 3267455 w 12192000"/>
              <a:gd name="connsiteY25" fmla="*/ 4035552 h 6858000"/>
              <a:gd name="connsiteX26" fmla="*/ 0 w 12192000"/>
              <a:gd name="connsiteY26" fmla="*/ 4035552 h 6858000"/>
              <a:gd name="connsiteX27" fmla="*/ 0 w 12192000"/>
              <a:gd name="connsiteY27" fmla="*/ 0 h 6858000"/>
              <a:gd name="connsiteX0" fmla="*/ 11528690 w 12192000"/>
              <a:gd name="connsiteY0" fmla="*/ 495886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528690 w 12192000"/>
              <a:gd name="connsiteY14" fmla="*/ 495886 h 6858000"/>
              <a:gd name="connsiteX15" fmla="*/ 11624370 w 12192000"/>
              <a:gd name="connsiteY15" fmla="*/ 349989 h 6858000"/>
              <a:gd name="connsiteX16" fmla="*/ 11412280 w 12192000"/>
              <a:gd name="connsiteY16" fmla="*/ 571943 h 6858000"/>
              <a:gd name="connsiteX17" fmla="*/ 11624370 w 12192000"/>
              <a:gd name="connsiteY17" fmla="*/ 793897 h 6858000"/>
              <a:gd name="connsiteX18" fmla="*/ 11836459 w 12192000"/>
              <a:gd name="connsiteY18" fmla="*/ 571943 h 6858000"/>
              <a:gd name="connsiteX19" fmla="*/ 11624370 w 12192000"/>
              <a:gd name="connsiteY19" fmla="*/ 349989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3267455 w 12192000"/>
              <a:gd name="connsiteY23" fmla="*/ 6858000 h 6858000"/>
              <a:gd name="connsiteX24" fmla="*/ 3267455 w 12192000"/>
              <a:gd name="connsiteY24" fmla="*/ 4035552 h 6858000"/>
              <a:gd name="connsiteX25" fmla="*/ 0 w 12192000"/>
              <a:gd name="connsiteY25" fmla="*/ 4035552 h 6858000"/>
              <a:gd name="connsiteX26" fmla="*/ 0 w 12192000"/>
              <a:gd name="connsiteY26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480355 w 12192000"/>
              <a:gd name="connsiteY9" fmla="*/ 524982 h 6858000"/>
              <a:gd name="connsiteX10" fmla="*/ 11479695 w 12192000"/>
              <a:gd name="connsiteY10" fmla="*/ 521721 h 6858000"/>
              <a:gd name="connsiteX11" fmla="*/ 11493942 w 12192000"/>
              <a:gd name="connsiteY11" fmla="*/ 500271 h 6858000"/>
              <a:gd name="connsiteX12" fmla="*/ 11501373 w 12192000"/>
              <a:gd name="connsiteY12" fmla="*/ 498774 h 6858000"/>
              <a:gd name="connsiteX13" fmla="*/ 11501349 w 12192000"/>
              <a:gd name="connsiteY13" fmla="*/ 498442 h 6858000"/>
              <a:gd name="connsiteX14" fmla="*/ 11624370 w 12192000"/>
              <a:gd name="connsiteY14" fmla="*/ 349989 h 6858000"/>
              <a:gd name="connsiteX15" fmla="*/ 11412280 w 12192000"/>
              <a:gd name="connsiteY15" fmla="*/ 571943 h 6858000"/>
              <a:gd name="connsiteX16" fmla="*/ 11624370 w 12192000"/>
              <a:gd name="connsiteY16" fmla="*/ 793897 h 6858000"/>
              <a:gd name="connsiteX17" fmla="*/ 11836459 w 12192000"/>
              <a:gd name="connsiteY17" fmla="*/ 571943 h 6858000"/>
              <a:gd name="connsiteX18" fmla="*/ 11624370 w 12192000"/>
              <a:gd name="connsiteY18" fmla="*/ 349989 h 6858000"/>
              <a:gd name="connsiteX19" fmla="*/ 0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3267455 w 12192000"/>
              <a:gd name="connsiteY22" fmla="*/ 6858000 h 6858000"/>
              <a:gd name="connsiteX23" fmla="*/ 3267455 w 12192000"/>
              <a:gd name="connsiteY23" fmla="*/ 4035552 h 6858000"/>
              <a:gd name="connsiteX24" fmla="*/ 0 w 12192000"/>
              <a:gd name="connsiteY24" fmla="*/ 4035552 h 6858000"/>
              <a:gd name="connsiteX25" fmla="*/ 0 w 12192000"/>
              <a:gd name="connsiteY25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480355 w 12192000"/>
              <a:gd name="connsiteY8" fmla="*/ 524982 h 6858000"/>
              <a:gd name="connsiteX9" fmla="*/ 11479695 w 12192000"/>
              <a:gd name="connsiteY9" fmla="*/ 521721 h 6858000"/>
              <a:gd name="connsiteX10" fmla="*/ 11493942 w 12192000"/>
              <a:gd name="connsiteY10" fmla="*/ 500271 h 6858000"/>
              <a:gd name="connsiteX11" fmla="*/ 11501373 w 12192000"/>
              <a:gd name="connsiteY11" fmla="*/ 498774 h 6858000"/>
              <a:gd name="connsiteX12" fmla="*/ 11501349 w 12192000"/>
              <a:gd name="connsiteY12" fmla="*/ 498442 h 6858000"/>
              <a:gd name="connsiteX13" fmla="*/ 11624370 w 12192000"/>
              <a:gd name="connsiteY13" fmla="*/ 349989 h 6858000"/>
              <a:gd name="connsiteX14" fmla="*/ 11412280 w 12192000"/>
              <a:gd name="connsiteY14" fmla="*/ 571943 h 6858000"/>
              <a:gd name="connsiteX15" fmla="*/ 11624370 w 12192000"/>
              <a:gd name="connsiteY15" fmla="*/ 793897 h 6858000"/>
              <a:gd name="connsiteX16" fmla="*/ 11836459 w 12192000"/>
              <a:gd name="connsiteY16" fmla="*/ 571943 h 6858000"/>
              <a:gd name="connsiteX17" fmla="*/ 11624370 w 12192000"/>
              <a:gd name="connsiteY17" fmla="*/ 349989 h 6858000"/>
              <a:gd name="connsiteX18" fmla="*/ 0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3267455 w 12192000"/>
              <a:gd name="connsiteY21" fmla="*/ 6858000 h 6858000"/>
              <a:gd name="connsiteX22" fmla="*/ 3267455 w 12192000"/>
              <a:gd name="connsiteY22" fmla="*/ 4035552 h 6858000"/>
              <a:gd name="connsiteX23" fmla="*/ 0 w 12192000"/>
              <a:gd name="connsiteY23" fmla="*/ 4035552 h 6858000"/>
              <a:gd name="connsiteX24" fmla="*/ 0 w 12192000"/>
              <a:gd name="connsiteY24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480355 w 12192000"/>
              <a:gd name="connsiteY7" fmla="*/ 524982 h 6858000"/>
              <a:gd name="connsiteX8" fmla="*/ 11479695 w 12192000"/>
              <a:gd name="connsiteY8" fmla="*/ 521721 h 6858000"/>
              <a:gd name="connsiteX9" fmla="*/ 11493942 w 12192000"/>
              <a:gd name="connsiteY9" fmla="*/ 500271 h 6858000"/>
              <a:gd name="connsiteX10" fmla="*/ 11501373 w 12192000"/>
              <a:gd name="connsiteY10" fmla="*/ 498774 h 6858000"/>
              <a:gd name="connsiteX11" fmla="*/ 11501349 w 12192000"/>
              <a:gd name="connsiteY11" fmla="*/ 498442 h 6858000"/>
              <a:gd name="connsiteX12" fmla="*/ 11624370 w 12192000"/>
              <a:gd name="connsiteY12" fmla="*/ 349989 h 6858000"/>
              <a:gd name="connsiteX13" fmla="*/ 11412280 w 12192000"/>
              <a:gd name="connsiteY13" fmla="*/ 571943 h 6858000"/>
              <a:gd name="connsiteX14" fmla="*/ 11624370 w 12192000"/>
              <a:gd name="connsiteY14" fmla="*/ 793897 h 6858000"/>
              <a:gd name="connsiteX15" fmla="*/ 11836459 w 12192000"/>
              <a:gd name="connsiteY15" fmla="*/ 571943 h 6858000"/>
              <a:gd name="connsiteX16" fmla="*/ 11624370 w 12192000"/>
              <a:gd name="connsiteY16" fmla="*/ 349989 h 6858000"/>
              <a:gd name="connsiteX17" fmla="*/ 0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3267455 w 12192000"/>
              <a:gd name="connsiteY20" fmla="*/ 6858000 h 6858000"/>
              <a:gd name="connsiteX21" fmla="*/ 3267455 w 12192000"/>
              <a:gd name="connsiteY21" fmla="*/ 4035552 h 6858000"/>
              <a:gd name="connsiteX22" fmla="*/ 0 w 12192000"/>
              <a:gd name="connsiteY22" fmla="*/ 4035552 h 6858000"/>
              <a:gd name="connsiteX23" fmla="*/ 0 w 12192000"/>
              <a:gd name="connsiteY23" fmla="*/ 0 h 6858000"/>
              <a:gd name="connsiteX0" fmla="*/ 11501349 w 12192000"/>
              <a:gd name="connsiteY0" fmla="*/ 49844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501349 w 12192000"/>
              <a:gd name="connsiteY10" fmla="*/ 498442 h 6858000"/>
              <a:gd name="connsiteX11" fmla="*/ 11624370 w 12192000"/>
              <a:gd name="connsiteY11" fmla="*/ 349989 h 6858000"/>
              <a:gd name="connsiteX12" fmla="*/ 11412280 w 12192000"/>
              <a:gd name="connsiteY12" fmla="*/ 571943 h 6858000"/>
              <a:gd name="connsiteX13" fmla="*/ 11624370 w 12192000"/>
              <a:gd name="connsiteY13" fmla="*/ 793897 h 6858000"/>
              <a:gd name="connsiteX14" fmla="*/ 11836459 w 12192000"/>
              <a:gd name="connsiteY14" fmla="*/ 571943 h 6858000"/>
              <a:gd name="connsiteX15" fmla="*/ 11624370 w 12192000"/>
              <a:gd name="connsiteY15" fmla="*/ 349989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3267455 w 12192000"/>
              <a:gd name="connsiteY19" fmla="*/ 6858000 h 6858000"/>
              <a:gd name="connsiteX20" fmla="*/ 3267455 w 12192000"/>
              <a:gd name="connsiteY20" fmla="*/ 4035552 h 6858000"/>
              <a:gd name="connsiteX21" fmla="*/ 0 w 12192000"/>
              <a:gd name="connsiteY21" fmla="*/ 4035552 h 6858000"/>
              <a:gd name="connsiteX22" fmla="*/ 0 w 12192000"/>
              <a:gd name="connsiteY22" fmla="*/ 0 h 6858000"/>
              <a:gd name="connsiteX0" fmla="*/ 11501373 w 12192000"/>
              <a:gd name="connsiteY0" fmla="*/ 498774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501373 w 12192000"/>
              <a:gd name="connsiteY9" fmla="*/ 498774 h 6858000"/>
              <a:gd name="connsiteX10" fmla="*/ 11624370 w 12192000"/>
              <a:gd name="connsiteY10" fmla="*/ 349989 h 6858000"/>
              <a:gd name="connsiteX11" fmla="*/ 11412280 w 12192000"/>
              <a:gd name="connsiteY11" fmla="*/ 571943 h 6858000"/>
              <a:gd name="connsiteX12" fmla="*/ 11624370 w 12192000"/>
              <a:gd name="connsiteY12" fmla="*/ 793897 h 6858000"/>
              <a:gd name="connsiteX13" fmla="*/ 11836459 w 12192000"/>
              <a:gd name="connsiteY13" fmla="*/ 571943 h 6858000"/>
              <a:gd name="connsiteX14" fmla="*/ 11624370 w 12192000"/>
              <a:gd name="connsiteY14" fmla="*/ 349989 h 6858000"/>
              <a:gd name="connsiteX15" fmla="*/ 0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3267455 w 12192000"/>
              <a:gd name="connsiteY18" fmla="*/ 6858000 h 6858000"/>
              <a:gd name="connsiteX19" fmla="*/ 3267455 w 12192000"/>
              <a:gd name="connsiteY19" fmla="*/ 4035552 h 6858000"/>
              <a:gd name="connsiteX20" fmla="*/ 0 w 12192000"/>
              <a:gd name="connsiteY20" fmla="*/ 4035552 h 6858000"/>
              <a:gd name="connsiteX21" fmla="*/ 0 w 12192000"/>
              <a:gd name="connsiteY21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480355 w 12192000"/>
              <a:gd name="connsiteY6" fmla="*/ 524982 h 6858000"/>
              <a:gd name="connsiteX7" fmla="*/ 11479695 w 12192000"/>
              <a:gd name="connsiteY7" fmla="*/ 521721 h 6858000"/>
              <a:gd name="connsiteX8" fmla="*/ 11493942 w 12192000"/>
              <a:gd name="connsiteY8" fmla="*/ 500271 h 6858000"/>
              <a:gd name="connsiteX9" fmla="*/ 11624370 w 12192000"/>
              <a:gd name="connsiteY9" fmla="*/ 349989 h 6858000"/>
              <a:gd name="connsiteX10" fmla="*/ 11412280 w 12192000"/>
              <a:gd name="connsiteY10" fmla="*/ 571943 h 6858000"/>
              <a:gd name="connsiteX11" fmla="*/ 11624370 w 12192000"/>
              <a:gd name="connsiteY11" fmla="*/ 793897 h 6858000"/>
              <a:gd name="connsiteX12" fmla="*/ 11836459 w 12192000"/>
              <a:gd name="connsiteY12" fmla="*/ 571943 h 6858000"/>
              <a:gd name="connsiteX13" fmla="*/ 11624370 w 12192000"/>
              <a:gd name="connsiteY13" fmla="*/ 349989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3267455 w 12192000"/>
              <a:gd name="connsiteY17" fmla="*/ 6858000 h 6858000"/>
              <a:gd name="connsiteX18" fmla="*/ 3267455 w 12192000"/>
              <a:gd name="connsiteY18" fmla="*/ 4035552 h 6858000"/>
              <a:gd name="connsiteX19" fmla="*/ 0 w 12192000"/>
              <a:gd name="connsiteY19" fmla="*/ 4035552 h 6858000"/>
              <a:gd name="connsiteX20" fmla="*/ 0 w 12192000"/>
              <a:gd name="connsiteY20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480355 w 12192000"/>
              <a:gd name="connsiteY5" fmla="*/ 524982 h 6858000"/>
              <a:gd name="connsiteX6" fmla="*/ 11479695 w 12192000"/>
              <a:gd name="connsiteY6" fmla="*/ 521721 h 6858000"/>
              <a:gd name="connsiteX7" fmla="*/ 11493942 w 12192000"/>
              <a:gd name="connsiteY7" fmla="*/ 500271 h 6858000"/>
              <a:gd name="connsiteX8" fmla="*/ 11624370 w 12192000"/>
              <a:gd name="connsiteY8" fmla="*/ 349989 h 6858000"/>
              <a:gd name="connsiteX9" fmla="*/ 11412280 w 12192000"/>
              <a:gd name="connsiteY9" fmla="*/ 571943 h 6858000"/>
              <a:gd name="connsiteX10" fmla="*/ 11624370 w 12192000"/>
              <a:gd name="connsiteY10" fmla="*/ 793897 h 6858000"/>
              <a:gd name="connsiteX11" fmla="*/ 11836459 w 12192000"/>
              <a:gd name="connsiteY11" fmla="*/ 571943 h 6858000"/>
              <a:gd name="connsiteX12" fmla="*/ 11624370 w 12192000"/>
              <a:gd name="connsiteY12" fmla="*/ 349989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3267455 w 12192000"/>
              <a:gd name="connsiteY16" fmla="*/ 6858000 h 6858000"/>
              <a:gd name="connsiteX17" fmla="*/ 3267455 w 12192000"/>
              <a:gd name="connsiteY17" fmla="*/ 4035552 h 6858000"/>
              <a:gd name="connsiteX18" fmla="*/ 0 w 12192000"/>
              <a:gd name="connsiteY18" fmla="*/ 4035552 h 6858000"/>
              <a:gd name="connsiteX19" fmla="*/ 0 w 12192000"/>
              <a:gd name="connsiteY19" fmla="*/ 0 h 6858000"/>
              <a:gd name="connsiteX0" fmla="*/ 11493942 w 12192000"/>
              <a:gd name="connsiteY0" fmla="*/ 50027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493942 w 12192000"/>
              <a:gd name="connsiteY6" fmla="*/ 500271 h 6858000"/>
              <a:gd name="connsiteX7" fmla="*/ 11624370 w 12192000"/>
              <a:gd name="connsiteY7" fmla="*/ 349989 h 6858000"/>
              <a:gd name="connsiteX8" fmla="*/ 11412280 w 12192000"/>
              <a:gd name="connsiteY8" fmla="*/ 571943 h 6858000"/>
              <a:gd name="connsiteX9" fmla="*/ 11624370 w 12192000"/>
              <a:gd name="connsiteY9" fmla="*/ 793897 h 6858000"/>
              <a:gd name="connsiteX10" fmla="*/ 11836459 w 12192000"/>
              <a:gd name="connsiteY10" fmla="*/ 571943 h 6858000"/>
              <a:gd name="connsiteX11" fmla="*/ 11624370 w 12192000"/>
              <a:gd name="connsiteY11" fmla="*/ 34998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3267455 w 12192000"/>
              <a:gd name="connsiteY15" fmla="*/ 6858000 h 6858000"/>
              <a:gd name="connsiteX16" fmla="*/ 3267455 w 12192000"/>
              <a:gd name="connsiteY16" fmla="*/ 4035552 h 6858000"/>
              <a:gd name="connsiteX17" fmla="*/ 0 w 12192000"/>
              <a:gd name="connsiteY17" fmla="*/ 4035552 h 6858000"/>
              <a:gd name="connsiteX18" fmla="*/ 0 w 12192000"/>
              <a:gd name="connsiteY18" fmla="*/ 0 h 6858000"/>
              <a:gd name="connsiteX0" fmla="*/ 11479695 w 12192000"/>
              <a:gd name="connsiteY0" fmla="*/ 521721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479695 w 12192000"/>
              <a:gd name="connsiteY5" fmla="*/ 521721 h 6858000"/>
              <a:gd name="connsiteX6" fmla="*/ 11624370 w 12192000"/>
              <a:gd name="connsiteY6" fmla="*/ 349989 h 6858000"/>
              <a:gd name="connsiteX7" fmla="*/ 11412280 w 12192000"/>
              <a:gd name="connsiteY7" fmla="*/ 571943 h 6858000"/>
              <a:gd name="connsiteX8" fmla="*/ 11624370 w 12192000"/>
              <a:gd name="connsiteY8" fmla="*/ 793897 h 6858000"/>
              <a:gd name="connsiteX9" fmla="*/ 11836459 w 12192000"/>
              <a:gd name="connsiteY9" fmla="*/ 571943 h 6858000"/>
              <a:gd name="connsiteX10" fmla="*/ 11624370 w 12192000"/>
              <a:gd name="connsiteY10" fmla="*/ 349989 h 6858000"/>
              <a:gd name="connsiteX11" fmla="*/ 0 w 12192000"/>
              <a:gd name="connsiteY11" fmla="*/ 0 h 6858000"/>
              <a:gd name="connsiteX12" fmla="*/ 12192000 w 12192000"/>
              <a:gd name="connsiteY12" fmla="*/ 0 h 6858000"/>
              <a:gd name="connsiteX13" fmla="*/ 12192000 w 12192000"/>
              <a:gd name="connsiteY13" fmla="*/ 6858000 h 6858000"/>
              <a:gd name="connsiteX14" fmla="*/ 3267455 w 12192000"/>
              <a:gd name="connsiteY14" fmla="*/ 6858000 h 6858000"/>
              <a:gd name="connsiteX15" fmla="*/ 3267455 w 12192000"/>
              <a:gd name="connsiteY15" fmla="*/ 4035552 h 6858000"/>
              <a:gd name="connsiteX16" fmla="*/ 0 w 12192000"/>
              <a:gd name="connsiteY16" fmla="*/ 4035552 h 6858000"/>
              <a:gd name="connsiteX17" fmla="*/ 0 w 12192000"/>
              <a:gd name="connsiteY17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480355 w 12192000"/>
              <a:gd name="connsiteY4" fmla="*/ 524982 h 6858000"/>
              <a:gd name="connsiteX5" fmla="*/ 11624370 w 12192000"/>
              <a:gd name="connsiteY5" fmla="*/ 349989 h 6858000"/>
              <a:gd name="connsiteX6" fmla="*/ 11412280 w 12192000"/>
              <a:gd name="connsiteY6" fmla="*/ 571943 h 6858000"/>
              <a:gd name="connsiteX7" fmla="*/ 11624370 w 12192000"/>
              <a:gd name="connsiteY7" fmla="*/ 793897 h 6858000"/>
              <a:gd name="connsiteX8" fmla="*/ 11836459 w 12192000"/>
              <a:gd name="connsiteY8" fmla="*/ 571943 h 6858000"/>
              <a:gd name="connsiteX9" fmla="*/ 11624370 w 12192000"/>
              <a:gd name="connsiteY9" fmla="*/ 349989 h 6858000"/>
              <a:gd name="connsiteX10" fmla="*/ 0 w 12192000"/>
              <a:gd name="connsiteY10" fmla="*/ 0 h 6858000"/>
              <a:gd name="connsiteX11" fmla="*/ 12192000 w 12192000"/>
              <a:gd name="connsiteY11" fmla="*/ 0 h 6858000"/>
              <a:gd name="connsiteX12" fmla="*/ 12192000 w 12192000"/>
              <a:gd name="connsiteY12" fmla="*/ 6858000 h 6858000"/>
              <a:gd name="connsiteX13" fmla="*/ 3267455 w 12192000"/>
              <a:gd name="connsiteY13" fmla="*/ 6858000 h 6858000"/>
              <a:gd name="connsiteX14" fmla="*/ 3267455 w 12192000"/>
              <a:gd name="connsiteY14" fmla="*/ 4035552 h 6858000"/>
              <a:gd name="connsiteX15" fmla="*/ 0 w 12192000"/>
              <a:gd name="connsiteY15" fmla="*/ 4035552 h 6858000"/>
              <a:gd name="connsiteX16" fmla="*/ 0 w 12192000"/>
              <a:gd name="connsiteY16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480355 w 12192000"/>
              <a:gd name="connsiteY3" fmla="*/ 524982 h 6858000"/>
              <a:gd name="connsiteX4" fmla="*/ 11624370 w 12192000"/>
              <a:gd name="connsiteY4" fmla="*/ 349989 h 6858000"/>
              <a:gd name="connsiteX5" fmla="*/ 11412280 w 12192000"/>
              <a:gd name="connsiteY5" fmla="*/ 571943 h 6858000"/>
              <a:gd name="connsiteX6" fmla="*/ 11624370 w 12192000"/>
              <a:gd name="connsiteY6" fmla="*/ 793897 h 6858000"/>
              <a:gd name="connsiteX7" fmla="*/ 11836459 w 12192000"/>
              <a:gd name="connsiteY7" fmla="*/ 571943 h 6858000"/>
              <a:gd name="connsiteX8" fmla="*/ 11624370 w 12192000"/>
              <a:gd name="connsiteY8" fmla="*/ 349989 h 6858000"/>
              <a:gd name="connsiteX9" fmla="*/ 0 w 12192000"/>
              <a:gd name="connsiteY9" fmla="*/ 0 h 6858000"/>
              <a:gd name="connsiteX10" fmla="*/ 12192000 w 12192000"/>
              <a:gd name="connsiteY10" fmla="*/ 0 h 6858000"/>
              <a:gd name="connsiteX11" fmla="*/ 12192000 w 12192000"/>
              <a:gd name="connsiteY11" fmla="*/ 6858000 h 6858000"/>
              <a:gd name="connsiteX12" fmla="*/ 3267455 w 12192000"/>
              <a:gd name="connsiteY12" fmla="*/ 6858000 h 6858000"/>
              <a:gd name="connsiteX13" fmla="*/ 3267455 w 12192000"/>
              <a:gd name="connsiteY13" fmla="*/ 4035552 h 6858000"/>
              <a:gd name="connsiteX14" fmla="*/ 0 w 12192000"/>
              <a:gd name="connsiteY14" fmla="*/ 4035552 h 6858000"/>
              <a:gd name="connsiteX15" fmla="*/ 0 w 12192000"/>
              <a:gd name="connsiteY15" fmla="*/ 0 h 6858000"/>
              <a:gd name="connsiteX0" fmla="*/ 11480355 w 12192000"/>
              <a:gd name="connsiteY0" fmla="*/ 524982 h 6858000"/>
              <a:gd name="connsiteX1" fmla="*/ 11540019 w 12192000"/>
              <a:gd name="connsiteY1" fmla="*/ 495812 h 6858000"/>
              <a:gd name="connsiteX2" fmla="*/ 11480355 w 12192000"/>
              <a:gd name="connsiteY2" fmla="*/ 524982 h 6858000"/>
              <a:gd name="connsiteX3" fmla="*/ 11624370 w 12192000"/>
              <a:gd name="connsiteY3" fmla="*/ 349989 h 6858000"/>
              <a:gd name="connsiteX4" fmla="*/ 11412280 w 12192000"/>
              <a:gd name="connsiteY4" fmla="*/ 571943 h 6858000"/>
              <a:gd name="connsiteX5" fmla="*/ 11624370 w 12192000"/>
              <a:gd name="connsiteY5" fmla="*/ 793897 h 6858000"/>
              <a:gd name="connsiteX6" fmla="*/ 11836459 w 12192000"/>
              <a:gd name="connsiteY6" fmla="*/ 571943 h 6858000"/>
              <a:gd name="connsiteX7" fmla="*/ 11624370 w 12192000"/>
              <a:gd name="connsiteY7" fmla="*/ 34998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3267455 w 12192000"/>
              <a:gd name="connsiteY11" fmla="*/ 6858000 h 6858000"/>
              <a:gd name="connsiteX12" fmla="*/ 3267455 w 12192000"/>
              <a:gd name="connsiteY12" fmla="*/ 4035552 h 6858000"/>
              <a:gd name="connsiteX13" fmla="*/ 0 w 12192000"/>
              <a:gd name="connsiteY13" fmla="*/ 4035552 h 6858000"/>
              <a:gd name="connsiteX14" fmla="*/ 0 w 12192000"/>
              <a:gd name="connsiteY14" fmla="*/ 0 h 6858000"/>
              <a:gd name="connsiteX0" fmla="*/ 11624370 w 12192000"/>
              <a:gd name="connsiteY0" fmla="*/ 349989 h 6858000"/>
              <a:gd name="connsiteX1" fmla="*/ 11412280 w 12192000"/>
              <a:gd name="connsiteY1" fmla="*/ 571943 h 6858000"/>
              <a:gd name="connsiteX2" fmla="*/ 11624370 w 12192000"/>
              <a:gd name="connsiteY2" fmla="*/ 793897 h 6858000"/>
              <a:gd name="connsiteX3" fmla="*/ 11836459 w 12192000"/>
              <a:gd name="connsiteY3" fmla="*/ 571943 h 6858000"/>
              <a:gd name="connsiteX4" fmla="*/ 11624370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3267455 w 12192000"/>
              <a:gd name="connsiteY8" fmla="*/ 6858000 h 6858000"/>
              <a:gd name="connsiteX9" fmla="*/ 3267455 w 12192000"/>
              <a:gd name="connsiteY9" fmla="*/ 4035552 h 6858000"/>
              <a:gd name="connsiteX10" fmla="*/ 0 w 12192000"/>
              <a:gd name="connsiteY10" fmla="*/ 4035552 h 6858000"/>
              <a:gd name="connsiteX11" fmla="*/ 0 w 121920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3267455" y="6858000"/>
                </a:lnTo>
                <a:lnTo>
                  <a:pt x="3267455" y="4035552"/>
                </a:lnTo>
                <a:lnTo>
                  <a:pt x="0" y="403555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041422"/>
            <a:ext cx="3267455" cy="2816578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98" y="4432500"/>
            <a:ext cx="2455575" cy="1785419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3267455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Ba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82368" y="0"/>
            <a:ext cx="10009632" cy="6858000"/>
          </a:xfrm>
          <a:custGeom>
            <a:avLst/>
            <a:gdLst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450832 w 10009632"/>
              <a:gd name="connsiteY38" fmla="*/ 641350 h 6858000"/>
              <a:gd name="connsiteX39" fmla="*/ 9325209 w 10009632"/>
              <a:gd name="connsiteY39" fmla="*/ 641481 h 6858000"/>
              <a:gd name="connsiteX40" fmla="*/ 9299558 w 10009632"/>
              <a:gd name="connsiteY40" fmla="*/ 615325 h 6858000"/>
              <a:gd name="connsiteX41" fmla="*/ 9299558 w 10009632"/>
              <a:gd name="connsiteY41" fmla="*/ 611858 h 6858000"/>
              <a:gd name="connsiteX42" fmla="*/ 9299558 w 10009632"/>
              <a:gd name="connsiteY42" fmla="*/ 609076 h 6858000"/>
              <a:gd name="connsiteX43" fmla="*/ 9299557 w 10009632"/>
              <a:gd name="connsiteY43" fmla="*/ 609076 h 6858000"/>
              <a:gd name="connsiteX44" fmla="*/ 9297987 w 10009632"/>
              <a:gd name="connsiteY44" fmla="*/ 524982 h 6858000"/>
              <a:gd name="connsiteX45" fmla="*/ 9297327 w 10009632"/>
              <a:gd name="connsiteY45" fmla="*/ 521721 h 6858000"/>
              <a:gd name="connsiteX46" fmla="*/ 9311574 w 10009632"/>
              <a:gd name="connsiteY46" fmla="*/ 500271 h 6858000"/>
              <a:gd name="connsiteX47" fmla="*/ 9319005 w 10009632"/>
              <a:gd name="connsiteY47" fmla="*/ 498774 h 6858000"/>
              <a:gd name="connsiteX48" fmla="*/ 9318981 w 10009632"/>
              <a:gd name="connsiteY48" fmla="*/ 498442 h 6858000"/>
              <a:gd name="connsiteX49" fmla="*/ 9346322 w 10009632"/>
              <a:gd name="connsiteY49" fmla="*/ 495886 h 6858000"/>
              <a:gd name="connsiteX50" fmla="*/ 9356813 w 10009632"/>
              <a:gd name="connsiteY50" fmla="*/ 495676 h 6858000"/>
              <a:gd name="connsiteX51" fmla="*/ 9356893 w 10009632"/>
              <a:gd name="connsiteY51" fmla="*/ 495660 h 6858000"/>
              <a:gd name="connsiteX52" fmla="*/ 9356959 w 10009632"/>
              <a:gd name="connsiteY52" fmla="*/ 495673 h 6858000"/>
              <a:gd name="connsiteX53" fmla="*/ 9357631 w 10009632"/>
              <a:gd name="connsiteY53" fmla="*/ 495659 h 6858000"/>
              <a:gd name="connsiteX54" fmla="*/ 9442002 w 10009632"/>
              <a:gd name="connsiteY54" fmla="*/ 349989 h 6858000"/>
              <a:gd name="connsiteX55" fmla="*/ 9229912 w 10009632"/>
              <a:gd name="connsiteY55" fmla="*/ 571943 h 6858000"/>
              <a:gd name="connsiteX56" fmla="*/ 9442002 w 10009632"/>
              <a:gd name="connsiteY56" fmla="*/ 793897 h 6858000"/>
              <a:gd name="connsiteX57" fmla="*/ 9654091 w 10009632"/>
              <a:gd name="connsiteY57" fmla="*/ 571943 h 6858000"/>
              <a:gd name="connsiteX58" fmla="*/ 9442002 w 10009632"/>
              <a:gd name="connsiteY58" fmla="*/ 349989 h 6858000"/>
              <a:gd name="connsiteX59" fmla="*/ 0 w 10009632"/>
              <a:gd name="connsiteY59" fmla="*/ 0 h 6858000"/>
              <a:gd name="connsiteX60" fmla="*/ 10009632 w 10009632"/>
              <a:gd name="connsiteY60" fmla="*/ 0 h 6858000"/>
              <a:gd name="connsiteX61" fmla="*/ 10009632 w 10009632"/>
              <a:gd name="connsiteY61" fmla="*/ 6858000 h 6858000"/>
              <a:gd name="connsiteX62" fmla="*/ 0 w 10009632"/>
              <a:gd name="connsiteY62" fmla="*/ 6858000 h 6858000"/>
              <a:gd name="connsiteX63" fmla="*/ 0 w 10009632"/>
              <a:gd name="connsiteY63" fmla="*/ 6083809 h 6858000"/>
              <a:gd name="connsiteX64" fmla="*/ 1536192 w 10009632"/>
              <a:gd name="connsiteY64" fmla="*/ 6083809 h 6858000"/>
              <a:gd name="connsiteX65" fmla="*/ 1536192 w 10009632"/>
              <a:gd name="connsiteY65" fmla="*/ 743713 h 6858000"/>
              <a:gd name="connsiteX66" fmla="*/ 0 w 10009632"/>
              <a:gd name="connsiteY66" fmla="*/ 743713 h 6858000"/>
              <a:gd name="connsiteX67" fmla="*/ 0 w 10009632"/>
              <a:gd name="connsiteY6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561581 w 10009632"/>
              <a:gd name="connsiteY37" fmla="*/ 639812 h 6858000"/>
              <a:gd name="connsiteX38" fmla="*/ 9325209 w 10009632"/>
              <a:gd name="connsiteY38" fmla="*/ 641481 h 6858000"/>
              <a:gd name="connsiteX39" fmla="*/ 9299558 w 10009632"/>
              <a:gd name="connsiteY39" fmla="*/ 615325 h 6858000"/>
              <a:gd name="connsiteX40" fmla="*/ 9299558 w 10009632"/>
              <a:gd name="connsiteY40" fmla="*/ 611858 h 6858000"/>
              <a:gd name="connsiteX41" fmla="*/ 9299558 w 10009632"/>
              <a:gd name="connsiteY41" fmla="*/ 609076 h 6858000"/>
              <a:gd name="connsiteX42" fmla="*/ 9299557 w 10009632"/>
              <a:gd name="connsiteY42" fmla="*/ 609076 h 6858000"/>
              <a:gd name="connsiteX43" fmla="*/ 9297987 w 10009632"/>
              <a:gd name="connsiteY43" fmla="*/ 524982 h 6858000"/>
              <a:gd name="connsiteX44" fmla="*/ 9297327 w 10009632"/>
              <a:gd name="connsiteY44" fmla="*/ 521721 h 6858000"/>
              <a:gd name="connsiteX45" fmla="*/ 9311574 w 10009632"/>
              <a:gd name="connsiteY45" fmla="*/ 500271 h 6858000"/>
              <a:gd name="connsiteX46" fmla="*/ 9319005 w 10009632"/>
              <a:gd name="connsiteY46" fmla="*/ 498774 h 6858000"/>
              <a:gd name="connsiteX47" fmla="*/ 9318981 w 10009632"/>
              <a:gd name="connsiteY47" fmla="*/ 498442 h 6858000"/>
              <a:gd name="connsiteX48" fmla="*/ 9346322 w 10009632"/>
              <a:gd name="connsiteY48" fmla="*/ 495886 h 6858000"/>
              <a:gd name="connsiteX49" fmla="*/ 9356813 w 10009632"/>
              <a:gd name="connsiteY49" fmla="*/ 495676 h 6858000"/>
              <a:gd name="connsiteX50" fmla="*/ 9356893 w 10009632"/>
              <a:gd name="connsiteY50" fmla="*/ 495660 h 6858000"/>
              <a:gd name="connsiteX51" fmla="*/ 9356959 w 10009632"/>
              <a:gd name="connsiteY51" fmla="*/ 495673 h 6858000"/>
              <a:gd name="connsiteX52" fmla="*/ 9357631 w 10009632"/>
              <a:gd name="connsiteY52" fmla="*/ 495659 h 6858000"/>
              <a:gd name="connsiteX53" fmla="*/ 9442002 w 10009632"/>
              <a:gd name="connsiteY53" fmla="*/ 349989 h 6858000"/>
              <a:gd name="connsiteX54" fmla="*/ 9229912 w 10009632"/>
              <a:gd name="connsiteY54" fmla="*/ 571943 h 6858000"/>
              <a:gd name="connsiteX55" fmla="*/ 9442002 w 10009632"/>
              <a:gd name="connsiteY55" fmla="*/ 793897 h 6858000"/>
              <a:gd name="connsiteX56" fmla="*/ 9654091 w 10009632"/>
              <a:gd name="connsiteY56" fmla="*/ 571943 h 6858000"/>
              <a:gd name="connsiteX57" fmla="*/ 9442002 w 10009632"/>
              <a:gd name="connsiteY57" fmla="*/ 349989 h 6858000"/>
              <a:gd name="connsiteX58" fmla="*/ 0 w 10009632"/>
              <a:gd name="connsiteY58" fmla="*/ 0 h 6858000"/>
              <a:gd name="connsiteX59" fmla="*/ 10009632 w 10009632"/>
              <a:gd name="connsiteY59" fmla="*/ 0 h 6858000"/>
              <a:gd name="connsiteX60" fmla="*/ 10009632 w 10009632"/>
              <a:gd name="connsiteY60" fmla="*/ 6858000 h 6858000"/>
              <a:gd name="connsiteX61" fmla="*/ 0 w 10009632"/>
              <a:gd name="connsiteY61" fmla="*/ 6858000 h 6858000"/>
              <a:gd name="connsiteX62" fmla="*/ 0 w 10009632"/>
              <a:gd name="connsiteY62" fmla="*/ 6083809 h 6858000"/>
              <a:gd name="connsiteX63" fmla="*/ 1536192 w 10009632"/>
              <a:gd name="connsiteY63" fmla="*/ 6083809 h 6858000"/>
              <a:gd name="connsiteX64" fmla="*/ 1536192 w 10009632"/>
              <a:gd name="connsiteY64" fmla="*/ 743713 h 6858000"/>
              <a:gd name="connsiteX65" fmla="*/ 0 w 10009632"/>
              <a:gd name="connsiteY65" fmla="*/ 743713 h 6858000"/>
              <a:gd name="connsiteX66" fmla="*/ 0 w 10009632"/>
              <a:gd name="connsiteY6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585003 w 10009632"/>
              <a:gd name="connsiteY36" fmla="*/ 615325 h 6858000"/>
              <a:gd name="connsiteX37" fmla="*/ 9325209 w 10009632"/>
              <a:gd name="connsiteY37" fmla="*/ 641481 h 6858000"/>
              <a:gd name="connsiteX38" fmla="*/ 9299558 w 10009632"/>
              <a:gd name="connsiteY38" fmla="*/ 615325 h 6858000"/>
              <a:gd name="connsiteX39" fmla="*/ 9299558 w 10009632"/>
              <a:gd name="connsiteY39" fmla="*/ 611858 h 6858000"/>
              <a:gd name="connsiteX40" fmla="*/ 9299558 w 10009632"/>
              <a:gd name="connsiteY40" fmla="*/ 609076 h 6858000"/>
              <a:gd name="connsiteX41" fmla="*/ 9299557 w 10009632"/>
              <a:gd name="connsiteY41" fmla="*/ 609076 h 6858000"/>
              <a:gd name="connsiteX42" fmla="*/ 9297987 w 10009632"/>
              <a:gd name="connsiteY42" fmla="*/ 524982 h 6858000"/>
              <a:gd name="connsiteX43" fmla="*/ 9297327 w 10009632"/>
              <a:gd name="connsiteY43" fmla="*/ 521721 h 6858000"/>
              <a:gd name="connsiteX44" fmla="*/ 9311574 w 10009632"/>
              <a:gd name="connsiteY44" fmla="*/ 500271 h 6858000"/>
              <a:gd name="connsiteX45" fmla="*/ 9319005 w 10009632"/>
              <a:gd name="connsiteY45" fmla="*/ 498774 h 6858000"/>
              <a:gd name="connsiteX46" fmla="*/ 9318981 w 10009632"/>
              <a:gd name="connsiteY46" fmla="*/ 498442 h 6858000"/>
              <a:gd name="connsiteX47" fmla="*/ 9346322 w 10009632"/>
              <a:gd name="connsiteY47" fmla="*/ 495886 h 6858000"/>
              <a:gd name="connsiteX48" fmla="*/ 9356813 w 10009632"/>
              <a:gd name="connsiteY48" fmla="*/ 495676 h 6858000"/>
              <a:gd name="connsiteX49" fmla="*/ 9356893 w 10009632"/>
              <a:gd name="connsiteY49" fmla="*/ 495660 h 6858000"/>
              <a:gd name="connsiteX50" fmla="*/ 9356959 w 10009632"/>
              <a:gd name="connsiteY50" fmla="*/ 495673 h 6858000"/>
              <a:gd name="connsiteX51" fmla="*/ 9357631 w 10009632"/>
              <a:gd name="connsiteY51" fmla="*/ 495659 h 6858000"/>
              <a:gd name="connsiteX52" fmla="*/ 9442002 w 10009632"/>
              <a:gd name="connsiteY52" fmla="*/ 349989 h 6858000"/>
              <a:gd name="connsiteX53" fmla="*/ 9229912 w 10009632"/>
              <a:gd name="connsiteY53" fmla="*/ 571943 h 6858000"/>
              <a:gd name="connsiteX54" fmla="*/ 9442002 w 10009632"/>
              <a:gd name="connsiteY54" fmla="*/ 793897 h 6858000"/>
              <a:gd name="connsiteX55" fmla="*/ 9654091 w 10009632"/>
              <a:gd name="connsiteY55" fmla="*/ 571943 h 6858000"/>
              <a:gd name="connsiteX56" fmla="*/ 9442002 w 10009632"/>
              <a:gd name="connsiteY56" fmla="*/ 349989 h 6858000"/>
              <a:gd name="connsiteX57" fmla="*/ 0 w 10009632"/>
              <a:gd name="connsiteY57" fmla="*/ 0 h 6858000"/>
              <a:gd name="connsiteX58" fmla="*/ 10009632 w 10009632"/>
              <a:gd name="connsiteY58" fmla="*/ 0 h 6858000"/>
              <a:gd name="connsiteX59" fmla="*/ 10009632 w 10009632"/>
              <a:gd name="connsiteY59" fmla="*/ 6858000 h 6858000"/>
              <a:gd name="connsiteX60" fmla="*/ 0 w 10009632"/>
              <a:gd name="connsiteY60" fmla="*/ 6858000 h 6858000"/>
              <a:gd name="connsiteX61" fmla="*/ 0 w 10009632"/>
              <a:gd name="connsiteY61" fmla="*/ 6083809 h 6858000"/>
              <a:gd name="connsiteX62" fmla="*/ 1536192 w 10009632"/>
              <a:gd name="connsiteY62" fmla="*/ 6083809 h 6858000"/>
              <a:gd name="connsiteX63" fmla="*/ 1536192 w 10009632"/>
              <a:gd name="connsiteY63" fmla="*/ 743713 h 6858000"/>
              <a:gd name="connsiteX64" fmla="*/ 0 w 10009632"/>
              <a:gd name="connsiteY64" fmla="*/ 743713 h 6858000"/>
              <a:gd name="connsiteX65" fmla="*/ 0 w 10009632"/>
              <a:gd name="connsiteY6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585003 w 10009632"/>
              <a:gd name="connsiteY35" fmla="*/ 611858 h 6858000"/>
              <a:gd name="connsiteX36" fmla="*/ 9325209 w 10009632"/>
              <a:gd name="connsiteY36" fmla="*/ 641481 h 6858000"/>
              <a:gd name="connsiteX37" fmla="*/ 9299558 w 10009632"/>
              <a:gd name="connsiteY37" fmla="*/ 615325 h 6858000"/>
              <a:gd name="connsiteX38" fmla="*/ 9299558 w 10009632"/>
              <a:gd name="connsiteY38" fmla="*/ 611858 h 6858000"/>
              <a:gd name="connsiteX39" fmla="*/ 9299558 w 10009632"/>
              <a:gd name="connsiteY39" fmla="*/ 609076 h 6858000"/>
              <a:gd name="connsiteX40" fmla="*/ 9299557 w 10009632"/>
              <a:gd name="connsiteY40" fmla="*/ 609076 h 6858000"/>
              <a:gd name="connsiteX41" fmla="*/ 9297987 w 10009632"/>
              <a:gd name="connsiteY41" fmla="*/ 524982 h 6858000"/>
              <a:gd name="connsiteX42" fmla="*/ 9297327 w 10009632"/>
              <a:gd name="connsiteY42" fmla="*/ 521721 h 6858000"/>
              <a:gd name="connsiteX43" fmla="*/ 9311574 w 10009632"/>
              <a:gd name="connsiteY43" fmla="*/ 500271 h 6858000"/>
              <a:gd name="connsiteX44" fmla="*/ 9319005 w 10009632"/>
              <a:gd name="connsiteY44" fmla="*/ 498774 h 6858000"/>
              <a:gd name="connsiteX45" fmla="*/ 9318981 w 10009632"/>
              <a:gd name="connsiteY45" fmla="*/ 498442 h 6858000"/>
              <a:gd name="connsiteX46" fmla="*/ 9346322 w 10009632"/>
              <a:gd name="connsiteY46" fmla="*/ 495886 h 6858000"/>
              <a:gd name="connsiteX47" fmla="*/ 9356813 w 10009632"/>
              <a:gd name="connsiteY47" fmla="*/ 495676 h 6858000"/>
              <a:gd name="connsiteX48" fmla="*/ 9356893 w 10009632"/>
              <a:gd name="connsiteY48" fmla="*/ 495660 h 6858000"/>
              <a:gd name="connsiteX49" fmla="*/ 9356959 w 10009632"/>
              <a:gd name="connsiteY49" fmla="*/ 495673 h 6858000"/>
              <a:gd name="connsiteX50" fmla="*/ 9357631 w 10009632"/>
              <a:gd name="connsiteY50" fmla="*/ 495659 h 6858000"/>
              <a:gd name="connsiteX51" fmla="*/ 9442002 w 10009632"/>
              <a:gd name="connsiteY51" fmla="*/ 349989 h 6858000"/>
              <a:gd name="connsiteX52" fmla="*/ 9229912 w 10009632"/>
              <a:gd name="connsiteY52" fmla="*/ 571943 h 6858000"/>
              <a:gd name="connsiteX53" fmla="*/ 9442002 w 10009632"/>
              <a:gd name="connsiteY53" fmla="*/ 793897 h 6858000"/>
              <a:gd name="connsiteX54" fmla="*/ 9654091 w 10009632"/>
              <a:gd name="connsiteY54" fmla="*/ 571943 h 6858000"/>
              <a:gd name="connsiteX55" fmla="*/ 9442002 w 10009632"/>
              <a:gd name="connsiteY55" fmla="*/ 349989 h 6858000"/>
              <a:gd name="connsiteX56" fmla="*/ 0 w 10009632"/>
              <a:gd name="connsiteY56" fmla="*/ 0 h 6858000"/>
              <a:gd name="connsiteX57" fmla="*/ 10009632 w 10009632"/>
              <a:gd name="connsiteY57" fmla="*/ 0 h 6858000"/>
              <a:gd name="connsiteX58" fmla="*/ 10009632 w 10009632"/>
              <a:gd name="connsiteY58" fmla="*/ 6858000 h 6858000"/>
              <a:gd name="connsiteX59" fmla="*/ 0 w 10009632"/>
              <a:gd name="connsiteY59" fmla="*/ 6858000 h 6858000"/>
              <a:gd name="connsiteX60" fmla="*/ 0 w 10009632"/>
              <a:gd name="connsiteY60" fmla="*/ 6083809 h 6858000"/>
              <a:gd name="connsiteX61" fmla="*/ 1536192 w 10009632"/>
              <a:gd name="connsiteY61" fmla="*/ 6083809 h 6858000"/>
              <a:gd name="connsiteX62" fmla="*/ 1536192 w 10009632"/>
              <a:gd name="connsiteY62" fmla="*/ 743713 h 6858000"/>
              <a:gd name="connsiteX63" fmla="*/ 0 w 10009632"/>
              <a:gd name="connsiteY63" fmla="*/ 743713 h 6858000"/>
              <a:gd name="connsiteX64" fmla="*/ 0 w 10009632"/>
              <a:gd name="connsiteY6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585003 w 10009632"/>
              <a:gd name="connsiteY34" fmla="*/ 597171 h 6858000"/>
              <a:gd name="connsiteX35" fmla="*/ 9325209 w 10009632"/>
              <a:gd name="connsiteY35" fmla="*/ 641481 h 6858000"/>
              <a:gd name="connsiteX36" fmla="*/ 9299558 w 10009632"/>
              <a:gd name="connsiteY36" fmla="*/ 615325 h 6858000"/>
              <a:gd name="connsiteX37" fmla="*/ 9299558 w 10009632"/>
              <a:gd name="connsiteY37" fmla="*/ 611858 h 6858000"/>
              <a:gd name="connsiteX38" fmla="*/ 9299558 w 10009632"/>
              <a:gd name="connsiteY38" fmla="*/ 609076 h 6858000"/>
              <a:gd name="connsiteX39" fmla="*/ 9299557 w 10009632"/>
              <a:gd name="connsiteY39" fmla="*/ 609076 h 6858000"/>
              <a:gd name="connsiteX40" fmla="*/ 9297987 w 10009632"/>
              <a:gd name="connsiteY40" fmla="*/ 524982 h 6858000"/>
              <a:gd name="connsiteX41" fmla="*/ 9297327 w 10009632"/>
              <a:gd name="connsiteY41" fmla="*/ 521721 h 6858000"/>
              <a:gd name="connsiteX42" fmla="*/ 9311574 w 10009632"/>
              <a:gd name="connsiteY42" fmla="*/ 500271 h 6858000"/>
              <a:gd name="connsiteX43" fmla="*/ 9319005 w 10009632"/>
              <a:gd name="connsiteY43" fmla="*/ 498774 h 6858000"/>
              <a:gd name="connsiteX44" fmla="*/ 9318981 w 10009632"/>
              <a:gd name="connsiteY44" fmla="*/ 498442 h 6858000"/>
              <a:gd name="connsiteX45" fmla="*/ 9346322 w 10009632"/>
              <a:gd name="connsiteY45" fmla="*/ 495886 h 6858000"/>
              <a:gd name="connsiteX46" fmla="*/ 9356813 w 10009632"/>
              <a:gd name="connsiteY46" fmla="*/ 495676 h 6858000"/>
              <a:gd name="connsiteX47" fmla="*/ 9356893 w 10009632"/>
              <a:gd name="connsiteY47" fmla="*/ 495660 h 6858000"/>
              <a:gd name="connsiteX48" fmla="*/ 9356959 w 10009632"/>
              <a:gd name="connsiteY48" fmla="*/ 495673 h 6858000"/>
              <a:gd name="connsiteX49" fmla="*/ 9357631 w 10009632"/>
              <a:gd name="connsiteY49" fmla="*/ 495659 h 6858000"/>
              <a:gd name="connsiteX50" fmla="*/ 9442002 w 10009632"/>
              <a:gd name="connsiteY50" fmla="*/ 349989 h 6858000"/>
              <a:gd name="connsiteX51" fmla="*/ 9229912 w 10009632"/>
              <a:gd name="connsiteY51" fmla="*/ 571943 h 6858000"/>
              <a:gd name="connsiteX52" fmla="*/ 9442002 w 10009632"/>
              <a:gd name="connsiteY52" fmla="*/ 793897 h 6858000"/>
              <a:gd name="connsiteX53" fmla="*/ 9654091 w 10009632"/>
              <a:gd name="connsiteY53" fmla="*/ 571943 h 6858000"/>
              <a:gd name="connsiteX54" fmla="*/ 9442002 w 10009632"/>
              <a:gd name="connsiteY54" fmla="*/ 349989 h 6858000"/>
              <a:gd name="connsiteX55" fmla="*/ 0 w 10009632"/>
              <a:gd name="connsiteY55" fmla="*/ 0 h 6858000"/>
              <a:gd name="connsiteX56" fmla="*/ 10009632 w 10009632"/>
              <a:gd name="connsiteY56" fmla="*/ 0 h 6858000"/>
              <a:gd name="connsiteX57" fmla="*/ 10009632 w 10009632"/>
              <a:gd name="connsiteY57" fmla="*/ 6858000 h 6858000"/>
              <a:gd name="connsiteX58" fmla="*/ 0 w 10009632"/>
              <a:gd name="connsiteY58" fmla="*/ 6858000 h 6858000"/>
              <a:gd name="connsiteX59" fmla="*/ 0 w 10009632"/>
              <a:gd name="connsiteY59" fmla="*/ 6083809 h 6858000"/>
              <a:gd name="connsiteX60" fmla="*/ 1536192 w 10009632"/>
              <a:gd name="connsiteY60" fmla="*/ 6083809 h 6858000"/>
              <a:gd name="connsiteX61" fmla="*/ 1536192 w 10009632"/>
              <a:gd name="connsiteY61" fmla="*/ 743713 h 6858000"/>
              <a:gd name="connsiteX62" fmla="*/ 0 w 10009632"/>
              <a:gd name="connsiteY62" fmla="*/ 743713 h 6858000"/>
              <a:gd name="connsiteX63" fmla="*/ 0 w 10009632"/>
              <a:gd name="connsiteY6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953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585003 w 10009632"/>
              <a:gd name="connsiteY33" fmla="*/ 582658 h 6858000"/>
              <a:gd name="connsiteX34" fmla="*/ 9325209 w 10009632"/>
              <a:gd name="connsiteY34" fmla="*/ 641481 h 6858000"/>
              <a:gd name="connsiteX35" fmla="*/ 9299558 w 10009632"/>
              <a:gd name="connsiteY35" fmla="*/ 615325 h 6858000"/>
              <a:gd name="connsiteX36" fmla="*/ 9299558 w 10009632"/>
              <a:gd name="connsiteY36" fmla="*/ 611858 h 6858000"/>
              <a:gd name="connsiteX37" fmla="*/ 9299558 w 10009632"/>
              <a:gd name="connsiteY37" fmla="*/ 609076 h 6858000"/>
              <a:gd name="connsiteX38" fmla="*/ 9299557 w 10009632"/>
              <a:gd name="connsiteY38" fmla="*/ 609076 h 6858000"/>
              <a:gd name="connsiteX39" fmla="*/ 9297987 w 10009632"/>
              <a:gd name="connsiteY39" fmla="*/ 524982 h 6858000"/>
              <a:gd name="connsiteX40" fmla="*/ 9297327 w 10009632"/>
              <a:gd name="connsiteY40" fmla="*/ 521721 h 6858000"/>
              <a:gd name="connsiteX41" fmla="*/ 9311574 w 10009632"/>
              <a:gd name="connsiteY41" fmla="*/ 500271 h 6858000"/>
              <a:gd name="connsiteX42" fmla="*/ 9319005 w 10009632"/>
              <a:gd name="connsiteY42" fmla="*/ 498774 h 6858000"/>
              <a:gd name="connsiteX43" fmla="*/ 9318981 w 10009632"/>
              <a:gd name="connsiteY43" fmla="*/ 498442 h 6858000"/>
              <a:gd name="connsiteX44" fmla="*/ 9346322 w 10009632"/>
              <a:gd name="connsiteY44" fmla="*/ 495886 h 6858000"/>
              <a:gd name="connsiteX45" fmla="*/ 9356813 w 10009632"/>
              <a:gd name="connsiteY45" fmla="*/ 495676 h 6858000"/>
              <a:gd name="connsiteX46" fmla="*/ 9356893 w 10009632"/>
              <a:gd name="connsiteY46" fmla="*/ 495660 h 6858000"/>
              <a:gd name="connsiteX47" fmla="*/ 9356959 w 10009632"/>
              <a:gd name="connsiteY47" fmla="*/ 495673 h 6858000"/>
              <a:gd name="connsiteX48" fmla="*/ 9357631 w 10009632"/>
              <a:gd name="connsiteY48" fmla="*/ 495659 h 6858000"/>
              <a:gd name="connsiteX49" fmla="*/ 9442002 w 10009632"/>
              <a:gd name="connsiteY49" fmla="*/ 349989 h 6858000"/>
              <a:gd name="connsiteX50" fmla="*/ 9229912 w 10009632"/>
              <a:gd name="connsiteY50" fmla="*/ 571943 h 6858000"/>
              <a:gd name="connsiteX51" fmla="*/ 9442002 w 10009632"/>
              <a:gd name="connsiteY51" fmla="*/ 793897 h 6858000"/>
              <a:gd name="connsiteX52" fmla="*/ 9654091 w 10009632"/>
              <a:gd name="connsiteY52" fmla="*/ 571943 h 6858000"/>
              <a:gd name="connsiteX53" fmla="*/ 9442002 w 10009632"/>
              <a:gd name="connsiteY53" fmla="*/ 349989 h 6858000"/>
              <a:gd name="connsiteX54" fmla="*/ 0 w 10009632"/>
              <a:gd name="connsiteY54" fmla="*/ 0 h 6858000"/>
              <a:gd name="connsiteX55" fmla="*/ 10009632 w 10009632"/>
              <a:gd name="connsiteY55" fmla="*/ 0 h 6858000"/>
              <a:gd name="connsiteX56" fmla="*/ 10009632 w 10009632"/>
              <a:gd name="connsiteY56" fmla="*/ 6858000 h 6858000"/>
              <a:gd name="connsiteX57" fmla="*/ 0 w 10009632"/>
              <a:gd name="connsiteY57" fmla="*/ 6858000 h 6858000"/>
              <a:gd name="connsiteX58" fmla="*/ 0 w 10009632"/>
              <a:gd name="connsiteY58" fmla="*/ 6083809 h 6858000"/>
              <a:gd name="connsiteX59" fmla="*/ 1536192 w 10009632"/>
              <a:gd name="connsiteY59" fmla="*/ 6083809 h 6858000"/>
              <a:gd name="connsiteX60" fmla="*/ 1536192 w 10009632"/>
              <a:gd name="connsiteY60" fmla="*/ 743713 h 6858000"/>
              <a:gd name="connsiteX61" fmla="*/ 0 w 10009632"/>
              <a:gd name="connsiteY61" fmla="*/ 743713 h 6858000"/>
              <a:gd name="connsiteX62" fmla="*/ 0 w 10009632"/>
              <a:gd name="connsiteY6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584727 w 10009632"/>
              <a:gd name="connsiteY32" fmla="*/ 594002 h 6858000"/>
              <a:gd name="connsiteX33" fmla="*/ 9325209 w 10009632"/>
              <a:gd name="connsiteY33" fmla="*/ 641481 h 6858000"/>
              <a:gd name="connsiteX34" fmla="*/ 9299558 w 10009632"/>
              <a:gd name="connsiteY34" fmla="*/ 615325 h 6858000"/>
              <a:gd name="connsiteX35" fmla="*/ 9299558 w 10009632"/>
              <a:gd name="connsiteY35" fmla="*/ 611858 h 6858000"/>
              <a:gd name="connsiteX36" fmla="*/ 9299558 w 10009632"/>
              <a:gd name="connsiteY36" fmla="*/ 609076 h 6858000"/>
              <a:gd name="connsiteX37" fmla="*/ 9299557 w 10009632"/>
              <a:gd name="connsiteY37" fmla="*/ 609076 h 6858000"/>
              <a:gd name="connsiteX38" fmla="*/ 9297987 w 10009632"/>
              <a:gd name="connsiteY38" fmla="*/ 524982 h 6858000"/>
              <a:gd name="connsiteX39" fmla="*/ 9297327 w 10009632"/>
              <a:gd name="connsiteY39" fmla="*/ 521721 h 6858000"/>
              <a:gd name="connsiteX40" fmla="*/ 9311574 w 10009632"/>
              <a:gd name="connsiteY40" fmla="*/ 500271 h 6858000"/>
              <a:gd name="connsiteX41" fmla="*/ 9319005 w 10009632"/>
              <a:gd name="connsiteY41" fmla="*/ 498774 h 6858000"/>
              <a:gd name="connsiteX42" fmla="*/ 9318981 w 10009632"/>
              <a:gd name="connsiteY42" fmla="*/ 498442 h 6858000"/>
              <a:gd name="connsiteX43" fmla="*/ 9346322 w 10009632"/>
              <a:gd name="connsiteY43" fmla="*/ 495886 h 6858000"/>
              <a:gd name="connsiteX44" fmla="*/ 9356813 w 10009632"/>
              <a:gd name="connsiteY44" fmla="*/ 495676 h 6858000"/>
              <a:gd name="connsiteX45" fmla="*/ 9356893 w 10009632"/>
              <a:gd name="connsiteY45" fmla="*/ 495660 h 6858000"/>
              <a:gd name="connsiteX46" fmla="*/ 9356959 w 10009632"/>
              <a:gd name="connsiteY46" fmla="*/ 495673 h 6858000"/>
              <a:gd name="connsiteX47" fmla="*/ 9357631 w 10009632"/>
              <a:gd name="connsiteY47" fmla="*/ 495659 h 6858000"/>
              <a:gd name="connsiteX48" fmla="*/ 9442002 w 10009632"/>
              <a:gd name="connsiteY48" fmla="*/ 349989 h 6858000"/>
              <a:gd name="connsiteX49" fmla="*/ 9229912 w 10009632"/>
              <a:gd name="connsiteY49" fmla="*/ 571943 h 6858000"/>
              <a:gd name="connsiteX50" fmla="*/ 9442002 w 10009632"/>
              <a:gd name="connsiteY50" fmla="*/ 793897 h 6858000"/>
              <a:gd name="connsiteX51" fmla="*/ 9654091 w 10009632"/>
              <a:gd name="connsiteY51" fmla="*/ 571943 h 6858000"/>
              <a:gd name="connsiteX52" fmla="*/ 9442002 w 10009632"/>
              <a:gd name="connsiteY52" fmla="*/ 349989 h 6858000"/>
              <a:gd name="connsiteX53" fmla="*/ 0 w 10009632"/>
              <a:gd name="connsiteY53" fmla="*/ 0 h 6858000"/>
              <a:gd name="connsiteX54" fmla="*/ 10009632 w 10009632"/>
              <a:gd name="connsiteY54" fmla="*/ 0 h 6858000"/>
              <a:gd name="connsiteX55" fmla="*/ 10009632 w 10009632"/>
              <a:gd name="connsiteY55" fmla="*/ 6858000 h 6858000"/>
              <a:gd name="connsiteX56" fmla="*/ 0 w 10009632"/>
              <a:gd name="connsiteY56" fmla="*/ 6858000 h 6858000"/>
              <a:gd name="connsiteX57" fmla="*/ 0 w 10009632"/>
              <a:gd name="connsiteY57" fmla="*/ 6083809 h 6858000"/>
              <a:gd name="connsiteX58" fmla="*/ 1536192 w 10009632"/>
              <a:gd name="connsiteY58" fmla="*/ 6083809 h 6858000"/>
              <a:gd name="connsiteX59" fmla="*/ 1536192 w 10009632"/>
              <a:gd name="connsiteY59" fmla="*/ 743713 h 6858000"/>
              <a:gd name="connsiteX60" fmla="*/ 0 w 10009632"/>
              <a:gd name="connsiteY60" fmla="*/ 743713 h 6858000"/>
              <a:gd name="connsiteX61" fmla="*/ 0 w 10009632"/>
              <a:gd name="connsiteY6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586015 w 10009632"/>
              <a:gd name="connsiteY31" fmla="*/ 524982 h 6858000"/>
              <a:gd name="connsiteX32" fmla="*/ 9325209 w 10009632"/>
              <a:gd name="connsiteY32" fmla="*/ 641481 h 6858000"/>
              <a:gd name="connsiteX33" fmla="*/ 9299558 w 10009632"/>
              <a:gd name="connsiteY33" fmla="*/ 615325 h 6858000"/>
              <a:gd name="connsiteX34" fmla="*/ 9299558 w 10009632"/>
              <a:gd name="connsiteY34" fmla="*/ 611858 h 6858000"/>
              <a:gd name="connsiteX35" fmla="*/ 9299558 w 10009632"/>
              <a:gd name="connsiteY35" fmla="*/ 609076 h 6858000"/>
              <a:gd name="connsiteX36" fmla="*/ 9299557 w 10009632"/>
              <a:gd name="connsiteY36" fmla="*/ 609076 h 6858000"/>
              <a:gd name="connsiteX37" fmla="*/ 9297987 w 10009632"/>
              <a:gd name="connsiteY37" fmla="*/ 524982 h 6858000"/>
              <a:gd name="connsiteX38" fmla="*/ 9297327 w 10009632"/>
              <a:gd name="connsiteY38" fmla="*/ 521721 h 6858000"/>
              <a:gd name="connsiteX39" fmla="*/ 9311574 w 10009632"/>
              <a:gd name="connsiteY39" fmla="*/ 500271 h 6858000"/>
              <a:gd name="connsiteX40" fmla="*/ 9319005 w 10009632"/>
              <a:gd name="connsiteY40" fmla="*/ 498774 h 6858000"/>
              <a:gd name="connsiteX41" fmla="*/ 9318981 w 10009632"/>
              <a:gd name="connsiteY41" fmla="*/ 498442 h 6858000"/>
              <a:gd name="connsiteX42" fmla="*/ 9346322 w 10009632"/>
              <a:gd name="connsiteY42" fmla="*/ 495886 h 6858000"/>
              <a:gd name="connsiteX43" fmla="*/ 9356813 w 10009632"/>
              <a:gd name="connsiteY43" fmla="*/ 495676 h 6858000"/>
              <a:gd name="connsiteX44" fmla="*/ 9356893 w 10009632"/>
              <a:gd name="connsiteY44" fmla="*/ 495660 h 6858000"/>
              <a:gd name="connsiteX45" fmla="*/ 9356959 w 10009632"/>
              <a:gd name="connsiteY45" fmla="*/ 495673 h 6858000"/>
              <a:gd name="connsiteX46" fmla="*/ 9357631 w 10009632"/>
              <a:gd name="connsiteY46" fmla="*/ 495659 h 6858000"/>
              <a:gd name="connsiteX47" fmla="*/ 9442002 w 10009632"/>
              <a:gd name="connsiteY47" fmla="*/ 349989 h 6858000"/>
              <a:gd name="connsiteX48" fmla="*/ 9229912 w 10009632"/>
              <a:gd name="connsiteY48" fmla="*/ 571943 h 6858000"/>
              <a:gd name="connsiteX49" fmla="*/ 9442002 w 10009632"/>
              <a:gd name="connsiteY49" fmla="*/ 793897 h 6858000"/>
              <a:gd name="connsiteX50" fmla="*/ 9654091 w 10009632"/>
              <a:gd name="connsiteY50" fmla="*/ 571943 h 6858000"/>
              <a:gd name="connsiteX51" fmla="*/ 9442002 w 10009632"/>
              <a:gd name="connsiteY51" fmla="*/ 349989 h 6858000"/>
              <a:gd name="connsiteX52" fmla="*/ 0 w 10009632"/>
              <a:gd name="connsiteY52" fmla="*/ 0 h 6858000"/>
              <a:gd name="connsiteX53" fmla="*/ 10009632 w 10009632"/>
              <a:gd name="connsiteY53" fmla="*/ 0 h 6858000"/>
              <a:gd name="connsiteX54" fmla="*/ 10009632 w 10009632"/>
              <a:gd name="connsiteY54" fmla="*/ 6858000 h 6858000"/>
              <a:gd name="connsiteX55" fmla="*/ 0 w 10009632"/>
              <a:gd name="connsiteY55" fmla="*/ 6858000 h 6858000"/>
              <a:gd name="connsiteX56" fmla="*/ 0 w 10009632"/>
              <a:gd name="connsiteY56" fmla="*/ 6083809 h 6858000"/>
              <a:gd name="connsiteX57" fmla="*/ 1536192 w 10009632"/>
              <a:gd name="connsiteY57" fmla="*/ 6083809 h 6858000"/>
              <a:gd name="connsiteX58" fmla="*/ 1536192 w 10009632"/>
              <a:gd name="connsiteY58" fmla="*/ 743713 h 6858000"/>
              <a:gd name="connsiteX59" fmla="*/ 0 w 10009632"/>
              <a:gd name="connsiteY59" fmla="*/ 743713 h 6858000"/>
              <a:gd name="connsiteX60" fmla="*/ 0 w 10009632"/>
              <a:gd name="connsiteY6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86675 w 10009632"/>
              <a:gd name="connsiteY30" fmla="*/ 521721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533382 w 10009632"/>
              <a:gd name="connsiteY30" fmla="*/ 508000 h 6858000"/>
              <a:gd name="connsiteX31" fmla="*/ 9325209 w 10009632"/>
              <a:gd name="connsiteY31" fmla="*/ 641481 h 6858000"/>
              <a:gd name="connsiteX32" fmla="*/ 9299558 w 10009632"/>
              <a:gd name="connsiteY32" fmla="*/ 615325 h 6858000"/>
              <a:gd name="connsiteX33" fmla="*/ 9299558 w 10009632"/>
              <a:gd name="connsiteY33" fmla="*/ 611858 h 6858000"/>
              <a:gd name="connsiteX34" fmla="*/ 9299558 w 10009632"/>
              <a:gd name="connsiteY34" fmla="*/ 609076 h 6858000"/>
              <a:gd name="connsiteX35" fmla="*/ 9299557 w 10009632"/>
              <a:gd name="connsiteY35" fmla="*/ 609076 h 6858000"/>
              <a:gd name="connsiteX36" fmla="*/ 9297987 w 10009632"/>
              <a:gd name="connsiteY36" fmla="*/ 524982 h 6858000"/>
              <a:gd name="connsiteX37" fmla="*/ 9297327 w 10009632"/>
              <a:gd name="connsiteY37" fmla="*/ 521721 h 6858000"/>
              <a:gd name="connsiteX38" fmla="*/ 9311574 w 10009632"/>
              <a:gd name="connsiteY38" fmla="*/ 500271 h 6858000"/>
              <a:gd name="connsiteX39" fmla="*/ 9319005 w 10009632"/>
              <a:gd name="connsiteY39" fmla="*/ 498774 h 6858000"/>
              <a:gd name="connsiteX40" fmla="*/ 9318981 w 10009632"/>
              <a:gd name="connsiteY40" fmla="*/ 498442 h 6858000"/>
              <a:gd name="connsiteX41" fmla="*/ 9346322 w 10009632"/>
              <a:gd name="connsiteY41" fmla="*/ 495886 h 6858000"/>
              <a:gd name="connsiteX42" fmla="*/ 9356813 w 10009632"/>
              <a:gd name="connsiteY42" fmla="*/ 495676 h 6858000"/>
              <a:gd name="connsiteX43" fmla="*/ 9356893 w 10009632"/>
              <a:gd name="connsiteY43" fmla="*/ 495660 h 6858000"/>
              <a:gd name="connsiteX44" fmla="*/ 9356959 w 10009632"/>
              <a:gd name="connsiteY44" fmla="*/ 495673 h 6858000"/>
              <a:gd name="connsiteX45" fmla="*/ 9357631 w 10009632"/>
              <a:gd name="connsiteY45" fmla="*/ 495659 h 6858000"/>
              <a:gd name="connsiteX46" fmla="*/ 9442002 w 10009632"/>
              <a:gd name="connsiteY46" fmla="*/ 349989 h 6858000"/>
              <a:gd name="connsiteX47" fmla="*/ 9229912 w 10009632"/>
              <a:gd name="connsiteY47" fmla="*/ 571943 h 6858000"/>
              <a:gd name="connsiteX48" fmla="*/ 9442002 w 10009632"/>
              <a:gd name="connsiteY48" fmla="*/ 793897 h 6858000"/>
              <a:gd name="connsiteX49" fmla="*/ 9654091 w 10009632"/>
              <a:gd name="connsiteY49" fmla="*/ 571943 h 6858000"/>
              <a:gd name="connsiteX50" fmla="*/ 9442002 w 10009632"/>
              <a:gd name="connsiteY50" fmla="*/ 349989 h 6858000"/>
              <a:gd name="connsiteX51" fmla="*/ 0 w 10009632"/>
              <a:gd name="connsiteY51" fmla="*/ 0 h 6858000"/>
              <a:gd name="connsiteX52" fmla="*/ 10009632 w 10009632"/>
              <a:gd name="connsiteY52" fmla="*/ 0 h 6858000"/>
              <a:gd name="connsiteX53" fmla="*/ 10009632 w 10009632"/>
              <a:gd name="connsiteY53" fmla="*/ 6858000 h 6858000"/>
              <a:gd name="connsiteX54" fmla="*/ 0 w 10009632"/>
              <a:gd name="connsiteY54" fmla="*/ 6858000 h 6858000"/>
              <a:gd name="connsiteX55" fmla="*/ 0 w 10009632"/>
              <a:gd name="connsiteY55" fmla="*/ 6083809 h 6858000"/>
              <a:gd name="connsiteX56" fmla="*/ 1536192 w 10009632"/>
              <a:gd name="connsiteY56" fmla="*/ 6083809 h 6858000"/>
              <a:gd name="connsiteX57" fmla="*/ 1536192 w 10009632"/>
              <a:gd name="connsiteY57" fmla="*/ 743713 h 6858000"/>
              <a:gd name="connsiteX58" fmla="*/ 0 w 10009632"/>
              <a:gd name="connsiteY58" fmla="*/ 743713 h 6858000"/>
              <a:gd name="connsiteX59" fmla="*/ 0 w 10009632"/>
              <a:gd name="connsiteY5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572429 w 10009632"/>
              <a:gd name="connsiteY29" fmla="*/ 500271 h 6858000"/>
              <a:gd name="connsiteX30" fmla="*/ 9325209 w 10009632"/>
              <a:gd name="connsiteY30" fmla="*/ 641481 h 6858000"/>
              <a:gd name="connsiteX31" fmla="*/ 9299558 w 10009632"/>
              <a:gd name="connsiteY31" fmla="*/ 615325 h 6858000"/>
              <a:gd name="connsiteX32" fmla="*/ 9299558 w 10009632"/>
              <a:gd name="connsiteY32" fmla="*/ 611858 h 6858000"/>
              <a:gd name="connsiteX33" fmla="*/ 9299558 w 10009632"/>
              <a:gd name="connsiteY33" fmla="*/ 609076 h 6858000"/>
              <a:gd name="connsiteX34" fmla="*/ 9299557 w 10009632"/>
              <a:gd name="connsiteY34" fmla="*/ 609076 h 6858000"/>
              <a:gd name="connsiteX35" fmla="*/ 9297987 w 10009632"/>
              <a:gd name="connsiteY35" fmla="*/ 524982 h 6858000"/>
              <a:gd name="connsiteX36" fmla="*/ 9297327 w 10009632"/>
              <a:gd name="connsiteY36" fmla="*/ 521721 h 6858000"/>
              <a:gd name="connsiteX37" fmla="*/ 9311574 w 10009632"/>
              <a:gd name="connsiteY37" fmla="*/ 500271 h 6858000"/>
              <a:gd name="connsiteX38" fmla="*/ 9319005 w 10009632"/>
              <a:gd name="connsiteY38" fmla="*/ 498774 h 6858000"/>
              <a:gd name="connsiteX39" fmla="*/ 9318981 w 10009632"/>
              <a:gd name="connsiteY39" fmla="*/ 498442 h 6858000"/>
              <a:gd name="connsiteX40" fmla="*/ 9346322 w 10009632"/>
              <a:gd name="connsiteY40" fmla="*/ 495886 h 6858000"/>
              <a:gd name="connsiteX41" fmla="*/ 9356813 w 10009632"/>
              <a:gd name="connsiteY41" fmla="*/ 495676 h 6858000"/>
              <a:gd name="connsiteX42" fmla="*/ 9356893 w 10009632"/>
              <a:gd name="connsiteY42" fmla="*/ 495660 h 6858000"/>
              <a:gd name="connsiteX43" fmla="*/ 9356959 w 10009632"/>
              <a:gd name="connsiteY43" fmla="*/ 495673 h 6858000"/>
              <a:gd name="connsiteX44" fmla="*/ 9357631 w 10009632"/>
              <a:gd name="connsiteY44" fmla="*/ 495659 h 6858000"/>
              <a:gd name="connsiteX45" fmla="*/ 9442002 w 10009632"/>
              <a:gd name="connsiteY45" fmla="*/ 349989 h 6858000"/>
              <a:gd name="connsiteX46" fmla="*/ 9229912 w 10009632"/>
              <a:gd name="connsiteY46" fmla="*/ 571943 h 6858000"/>
              <a:gd name="connsiteX47" fmla="*/ 9442002 w 10009632"/>
              <a:gd name="connsiteY47" fmla="*/ 793897 h 6858000"/>
              <a:gd name="connsiteX48" fmla="*/ 9654091 w 10009632"/>
              <a:gd name="connsiteY48" fmla="*/ 571943 h 6858000"/>
              <a:gd name="connsiteX49" fmla="*/ 9442002 w 10009632"/>
              <a:gd name="connsiteY49" fmla="*/ 349989 h 6858000"/>
              <a:gd name="connsiteX50" fmla="*/ 0 w 10009632"/>
              <a:gd name="connsiteY50" fmla="*/ 0 h 6858000"/>
              <a:gd name="connsiteX51" fmla="*/ 10009632 w 10009632"/>
              <a:gd name="connsiteY51" fmla="*/ 0 h 6858000"/>
              <a:gd name="connsiteX52" fmla="*/ 10009632 w 10009632"/>
              <a:gd name="connsiteY52" fmla="*/ 6858000 h 6858000"/>
              <a:gd name="connsiteX53" fmla="*/ 0 w 10009632"/>
              <a:gd name="connsiteY53" fmla="*/ 6858000 h 6858000"/>
              <a:gd name="connsiteX54" fmla="*/ 0 w 10009632"/>
              <a:gd name="connsiteY54" fmla="*/ 6083809 h 6858000"/>
              <a:gd name="connsiteX55" fmla="*/ 1536192 w 10009632"/>
              <a:gd name="connsiteY55" fmla="*/ 6083809 h 6858000"/>
              <a:gd name="connsiteX56" fmla="*/ 1536192 w 10009632"/>
              <a:gd name="connsiteY56" fmla="*/ 743713 h 6858000"/>
              <a:gd name="connsiteX57" fmla="*/ 0 w 10009632"/>
              <a:gd name="connsiteY57" fmla="*/ 743713 h 6858000"/>
              <a:gd name="connsiteX58" fmla="*/ 0 w 10009632"/>
              <a:gd name="connsiteY5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564998 w 10009632"/>
              <a:gd name="connsiteY28" fmla="*/ 498774 h 6858000"/>
              <a:gd name="connsiteX29" fmla="*/ 9325209 w 10009632"/>
              <a:gd name="connsiteY29" fmla="*/ 641481 h 6858000"/>
              <a:gd name="connsiteX30" fmla="*/ 9299558 w 10009632"/>
              <a:gd name="connsiteY30" fmla="*/ 615325 h 6858000"/>
              <a:gd name="connsiteX31" fmla="*/ 9299558 w 10009632"/>
              <a:gd name="connsiteY31" fmla="*/ 611858 h 6858000"/>
              <a:gd name="connsiteX32" fmla="*/ 9299558 w 10009632"/>
              <a:gd name="connsiteY32" fmla="*/ 609076 h 6858000"/>
              <a:gd name="connsiteX33" fmla="*/ 9299557 w 10009632"/>
              <a:gd name="connsiteY33" fmla="*/ 609076 h 6858000"/>
              <a:gd name="connsiteX34" fmla="*/ 9297987 w 10009632"/>
              <a:gd name="connsiteY34" fmla="*/ 524982 h 6858000"/>
              <a:gd name="connsiteX35" fmla="*/ 9297327 w 10009632"/>
              <a:gd name="connsiteY35" fmla="*/ 521721 h 6858000"/>
              <a:gd name="connsiteX36" fmla="*/ 9311574 w 10009632"/>
              <a:gd name="connsiteY36" fmla="*/ 500271 h 6858000"/>
              <a:gd name="connsiteX37" fmla="*/ 9319005 w 10009632"/>
              <a:gd name="connsiteY37" fmla="*/ 498774 h 6858000"/>
              <a:gd name="connsiteX38" fmla="*/ 9318981 w 10009632"/>
              <a:gd name="connsiteY38" fmla="*/ 498442 h 6858000"/>
              <a:gd name="connsiteX39" fmla="*/ 9346322 w 10009632"/>
              <a:gd name="connsiteY39" fmla="*/ 495886 h 6858000"/>
              <a:gd name="connsiteX40" fmla="*/ 9356813 w 10009632"/>
              <a:gd name="connsiteY40" fmla="*/ 495676 h 6858000"/>
              <a:gd name="connsiteX41" fmla="*/ 9356893 w 10009632"/>
              <a:gd name="connsiteY41" fmla="*/ 495660 h 6858000"/>
              <a:gd name="connsiteX42" fmla="*/ 9356959 w 10009632"/>
              <a:gd name="connsiteY42" fmla="*/ 495673 h 6858000"/>
              <a:gd name="connsiteX43" fmla="*/ 9357631 w 10009632"/>
              <a:gd name="connsiteY43" fmla="*/ 495659 h 6858000"/>
              <a:gd name="connsiteX44" fmla="*/ 9442002 w 10009632"/>
              <a:gd name="connsiteY44" fmla="*/ 349989 h 6858000"/>
              <a:gd name="connsiteX45" fmla="*/ 9229912 w 10009632"/>
              <a:gd name="connsiteY45" fmla="*/ 571943 h 6858000"/>
              <a:gd name="connsiteX46" fmla="*/ 9442002 w 10009632"/>
              <a:gd name="connsiteY46" fmla="*/ 793897 h 6858000"/>
              <a:gd name="connsiteX47" fmla="*/ 9654091 w 10009632"/>
              <a:gd name="connsiteY47" fmla="*/ 571943 h 6858000"/>
              <a:gd name="connsiteX48" fmla="*/ 9442002 w 10009632"/>
              <a:gd name="connsiteY48" fmla="*/ 349989 h 6858000"/>
              <a:gd name="connsiteX49" fmla="*/ 0 w 10009632"/>
              <a:gd name="connsiteY49" fmla="*/ 0 h 6858000"/>
              <a:gd name="connsiteX50" fmla="*/ 10009632 w 10009632"/>
              <a:gd name="connsiteY50" fmla="*/ 0 h 6858000"/>
              <a:gd name="connsiteX51" fmla="*/ 10009632 w 10009632"/>
              <a:gd name="connsiteY51" fmla="*/ 6858000 h 6858000"/>
              <a:gd name="connsiteX52" fmla="*/ 0 w 10009632"/>
              <a:gd name="connsiteY52" fmla="*/ 6858000 h 6858000"/>
              <a:gd name="connsiteX53" fmla="*/ 0 w 10009632"/>
              <a:gd name="connsiteY53" fmla="*/ 6083809 h 6858000"/>
              <a:gd name="connsiteX54" fmla="*/ 1536192 w 10009632"/>
              <a:gd name="connsiteY54" fmla="*/ 6083809 h 6858000"/>
              <a:gd name="connsiteX55" fmla="*/ 1536192 w 10009632"/>
              <a:gd name="connsiteY55" fmla="*/ 743713 h 6858000"/>
              <a:gd name="connsiteX56" fmla="*/ 0 w 10009632"/>
              <a:gd name="connsiteY56" fmla="*/ 743713 h 6858000"/>
              <a:gd name="connsiteX57" fmla="*/ 0 w 10009632"/>
              <a:gd name="connsiteY5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565022 w 10009632"/>
              <a:gd name="connsiteY27" fmla="*/ 498442 h 6858000"/>
              <a:gd name="connsiteX28" fmla="*/ 9325209 w 10009632"/>
              <a:gd name="connsiteY28" fmla="*/ 641481 h 6858000"/>
              <a:gd name="connsiteX29" fmla="*/ 9299558 w 10009632"/>
              <a:gd name="connsiteY29" fmla="*/ 615325 h 6858000"/>
              <a:gd name="connsiteX30" fmla="*/ 9299558 w 10009632"/>
              <a:gd name="connsiteY30" fmla="*/ 611858 h 6858000"/>
              <a:gd name="connsiteX31" fmla="*/ 9299558 w 10009632"/>
              <a:gd name="connsiteY31" fmla="*/ 609076 h 6858000"/>
              <a:gd name="connsiteX32" fmla="*/ 9299557 w 10009632"/>
              <a:gd name="connsiteY32" fmla="*/ 609076 h 6858000"/>
              <a:gd name="connsiteX33" fmla="*/ 9297987 w 10009632"/>
              <a:gd name="connsiteY33" fmla="*/ 524982 h 6858000"/>
              <a:gd name="connsiteX34" fmla="*/ 9297327 w 10009632"/>
              <a:gd name="connsiteY34" fmla="*/ 521721 h 6858000"/>
              <a:gd name="connsiteX35" fmla="*/ 9311574 w 10009632"/>
              <a:gd name="connsiteY35" fmla="*/ 500271 h 6858000"/>
              <a:gd name="connsiteX36" fmla="*/ 9319005 w 10009632"/>
              <a:gd name="connsiteY36" fmla="*/ 498774 h 6858000"/>
              <a:gd name="connsiteX37" fmla="*/ 9318981 w 10009632"/>
              <a:gd name="connsiteY37" fmla="*/ 498442 h 6858000"/>
              <a:gd name="connsiteX38" fmla="*/ 9346322 w 10009632"/>
              <a:gd name="connsiteY38" fmla="*/ 495886 h 6858000"/>
              <a:gd name="connsiteX39" fmla="*/ 9356813 w 10009632"/>
              <a:gd name="connsiteY39" fmla="*/ 495676 h 6858000"/>
              <a:gd name="connsiteX40" fmla="*/ 9356893 w 10009632"/>
              <a:gd name="connsiteY40" fmla="*/ 495660 h 6858000"/>
              <a:gd name="connsiteX41" fmla="*/ 9356959 w 10009632"/>
              <a:gd name="connsiteY41" fmla="*/ 495673 h 6858000"/>
              <a:gd name="connsiteX42" fmla="*/ 9357631 w 10009632"/>
              <a:gd name="connsiteY42" fmla="*/ 495659 h 6858000"/>
              <a:gd name="connsiteX43" fmla="*/ 9442002 w 10009632"/>
              <a:gd name="connsiteY43" fmla="*/ 349989 h 6858000"/>
              <a:gd name="connsiteX44" fmla="*/ 9229912 w 10009632"/>
              <a:gd name="connsiteY44" fmla="*/ 571943 h 6858000"/>
              <a:gd name="connsiteX45" fmla="*/ 9442002 w 10009632"/>
              <a:gd name="connsiteY45" fmla="*/ 793897 h 6858000"/>
              <a:gd name="connsiteX46" fmla="*/ 9654091 w 10009632"/>
              <a:gd name="connsiteY46" fmla="*/ 571943 h 6858000"/>
              <a:gd name="connsiteX47" fmla="*/ 9442002 w 10009632"/>
              <a:gd name="connsiteY47" fmla="*/ 349989 h 6858000"/>
              <a:gd name="connsiteX48" fmla="*/ 0 w 10009632"/>
              <a:gd name="connsiteY48" fmla="*/ 0 h 6858000"/>
              <a:gd name="connsiteX49" fmla="*/ 10009632 w 10009632"/>
              <a:gd name="connsiteY49" fmla="*/ 0 h 6858000"/>
              <a:gd name="connsiteX50" fmla="*/ 10009632 w 10009632"/>
              <a:gd name="connsiteY50" fmla="*/ 6858000 h 6858000"/>
              <a:gd name="connsiteX51" fmla="*/ 0 w 10009632"/>
              <a:gd name="connsiteY51" fmla="*/ 6858000 h 6858000"/>
              <a:gd name="connsiteX52" fmla="*/ 0 w 10009632"/>
              <a:gd name="connsiteY52" fmla="*/ 6083809 h 6858000"/>
              <a:gd name="connsiteX53" fmla="*/ 1536192 w 10009632"/>
              <a:gd name="connsiteY53" fmla="*/ 6083809 h 6858000"/>
              <a:gd name="connsiteX54" fmla="*/ 1536192 w 10009632"/>
              <a:gd name="connsiteY54" fmla="*/ 743713 h 6858000"/>
              <a:gd name="connsiteX55" fmla="*/ 0 w 10009632"/>
              <a:gd name="connsiteY55" fmla="*/ 743713 h 6858000"/>
              <a:gd name="connsiteX56" fmla="*/ 0 w 10009632"/>
              <a:gd name="connsiteY5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537681 w 10009632"/>
              <a:gd name="connsiteY26" fmla="*/ 495886 h 6858000"/>
              <a:gd name="connsiteX27" fmla="*/ 9325209 w 10009632"/>
              <a:gd name="connsiteY27" fmla="*/ 641481 h 6858000"/>
              <a:gd name="connsiteX28" fmla="*/ 9299558 w 10009632"/>
              <a:gd name="connsiteY28" fmla="*/ 615325 h 6858000"/>
              <a:gd name="connsiteX29" fmla="*/ 9299558 w 10009632"/>
              <a:gd name="connsiteY29" fmla="*/ 611858 h 6858000"/>
              <a:gd name="connsiteX30" fmla="*/ 9299558 w 10009632"/>
              <a:gd name="connsiteY30" fmla="*/ 609076 h 6858000"/>
              <a:gd name="connsiteX31" fmla="*/ 9299557 w 10009632"/>
              <a:gd name="connsiteY31" fmla="*/ 609076 h 6858000"/>
              <a:gd name="connsiteX32" fmla="*/ 9297987 w 10009632"/>
              <a:gd name="connsiteY32" fmla="*/ 524982 h 6858000"/>
              <a:gd name="connsiteX33" fmla="*/ 9297327 w 10009632"/>
              <a:gd name="connsiteY33" fmla="*/ 521721 h 6858000"/>
              <a:gd name="connsiteX34" fmla="*/ 9311574 w 10009632"/>
              <a:gd name="connsiteY34" fmla="*/ 500271 h 6858000"/>
              <a:gd name="connsiteX35" fmla="*/ 9319005 w 10009632"/>
              <a:gd name="connsiteY35" fmla="*/ 498774 h 6858000"/>
              <a:gd name="connsiteX36" fmla="*/ 9318981 w 10009632"/>
              <a:gd name="connsiteY36" fmla="*/ 498442 h 6858000"/>
              <a:gd name="connsiteX37" fmla="*/ 9346322 w 10009632"/>
              <a:gd name="connsiteY37" fmla="*/ 495886 h 6858000"/>
              <a:gd name="connsiteX38" fmla="*/ 9356813 w 10009632"/>
              <a:gd name="connsiteY38" fmla="*/ 495676 h 6858000"/>
              <a:gd name="connsiteX39" fmla="*/ 9356893 w 10009632"/>
              <a:gd name="connsiteY39" fmla="*/ 495660 h 6858000"/>
              <a:gd name="connsiteX40" fmla="*/ 9356959 w 10009632"/>
              <a:gd name="connsiteY40" fmla="*/ 495673 h 6858000"/>
              <a:gd name="connsiteX41" fmla="*/ 9357631 w 10009632"/>
              <a:gd name="connsiteY41" fmla="*/ 495659 h 6858000"/>
              <a:gd name="connsiteX42" fmla="*/ 9442002 w 10009632"/>
              <a:gd name="connsiteY42" fmla="*/ 349989 h 6858000"/>
              <a:gd name="connsiteX43" fmla="*/ 9229912 w 10009632"/>
              <a:gd name="connsiteY43" fmla="*/ 571943 h 6858000"/>
              <a:gd name="connsiteX44" fmla="*/ 9442002 w 10009632"/>
              <a:gd name="connsiteY44" fmla="*/ 793897 h 6858000"/>
              <a:gd name="connsiteX45" fmla="*/ 9654091 w 10009632"/>
              <a:gd name="connsiteY45" fmla="*/ 571943 h 6858000"/>
              <a:gd name="connsiteX46" fmla="*/ 9442002 w 10009632"/>
              <a:gd name="connsiteY46" fmla="*/ 349989 h 6858000"/>
              <a:gd name="connsiteX47" fmla="*/ 0 w 10009632"/>
              <a:gd name="connsiteY47" fmla="*/ 0 h 6858000"/>
              <a:gd name="connsiteX48" fmla="*/ 10009632 w 10009632"/>
              <a:gd name="connsiteY48" fmla="*/ 0 h 6858000"/>
              <a:gd name="connsiteX49" fmla="*/ 10009632 w 10009632"/>
              <a:gd name="connsiteY49" fmla="*/ 6858000 h 6858000"/>
              <a:gd name="connsiteX50" fmla="*/ 0 w 10009632"/>
              <a:gd name="connsiteY50" fmla="*/ 6858000 h 6858000"/>
              <a:gd name="connsiteX51" fmla="*/ 0 w 10009632"/>
              <a:gd name="connsiteY51" fmla="*/ 6083809 h 6858000"/>
              <a:gd name="connsiteX52" fmla="*/ 1536192 w 10009632"/>
              <a:gd name="connsiteY52" fmla="*/ 6083809 h 6858000"/>
              <a:gd name="connsiteX53" fmla="*/ 1536192 w 10009632"/>
              <a:gd name="connsiteY53" fmla="*/ 743713 h 6858000"/>
              <a:gd name="connsiteX54" fmla="*/ 0 w 10009632"/>
              <a:gd name="connsiteY54" fmla="*/ 743713 h 6858000"/>
              <a:gd name="connsiteX55" fmla="*/ 0 w 10009632"/>
              <a:gd name="connsiteY5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527190 w 10009632"/>
              <a:gd name="connsiteY25" fmla="*/ 495676 h 6858000"/>
              <a:gd name="connsiteX26" fmla="*/ 9325209 w 10009632"/>
              <a:gd name="connsiteY26" fmla="*/ 641481 h 6858000"/>
              <a:gd name="connsiteX27" fmla="*/ 9299558 w 10009632"/>
              <a:gd name="connsiteY27" fmla="*/ 615325 h 6858000"/>
              <a:gd name="connsiteX28" fmla="*/ 9299558 w 10009632"/>
              <a:gd name="connsiteY28" fmla="*/ 611858 h 6858000"/>
              <a:gd name="connsiteX29" fmla="*/ 9299558 w 10009632"/>
              <a:gd name="connsiteY29" fmla="*/ 609076 h 6858000"/>
              <a:gd name="connsiteX30" fmla="*/ 9299557 w 10009632"/>
              <a:gd name="connsiteY30" fmla="*/ 609076 h 6858000"/>
              <a:gd name="connsiteX31" fmla="*/ 9297987 w 10009632"/>
              <a:gd name="connsiteY31" fmla="*/ 524982 h 6858000"/>
              <a:gd name="connsiteX32" fmla="*/ 9297327 w 10009632"/>
              <a:gd name="connsiteY32" fmla="*/ 521721 h 6858000"/>
              <a:gd name="connsiteX33" fmla="*/ 9311574 w 10009632"/>
              <a:gd name="connsiteY33" fmla="*/ 500271 h 6858000"/>
              <a:gd name="connsiteX34" fmla="*/ 9319005 w 10009632"/>
              <a:gd name="connsiteY34" fmla="*/ 498774 h 6858000"/>
              <a:gd name="connsiteX35" fmla="*/ 9318981 w 10009632"/>
              <a:gd name="connsiteY35" fmla="*/ 498442 h 6858000"/>
              <a:gd name="connsiteX36" fmla="*/ 9346322 w 10009632"/>
              <a:gd name="connsiteY36" fmla="*/ 495886 h 6858000"/>
              <a:gd name="connsiteX37" fmla="*/ 9356813 w 10009632"/>
              <a:gd name="connsiteY37" fmla="*/ 495676 h 6858000"/>
              <a:gd name="connsiteX38" fmla="*/ 9356893 w 10009632"/>
              <a:gd name="connsiteY38" fmla="*/ 495660 h 6858000"/>
              <a:gd name="connsiteX39" fmla="*/ 9356959 w 10009632"/>
              <a:gd name="connsiteY39" fmla="*/ 495673 h 6858000"/>
              <a:gd name="connsiteX40" fmla="*/ 9357631 w 10009632"/>
              <a:gd name="connsiteY40" fmla="*/ 495659 h 6858000"/>
              <a:gd name="connsiteX41" fmla="*/ 9442002 w 10009632"/>
              <a:gd name="connsiteY41" fmla="*/ 349989 h 6858000"/>
              <a:gd name="connsiteX42" fmla="*/ 9229912 w 10009632"/>
              <a:gd name="connsiteY42" fmla="*/ 571943 h 6858000"/>
              <a:gd name="connsiteX43" fmla="*/ 9442002 w 10009632"/>
              <a:gd name="connsiteY43" fmla="*/ 793897 h 6858000"/>
              <a:gd name="connsiteX44" fmla="*/ 9654091 w 10009632"/>
              <a:gd name="connsiteY44" fmla="*/ 571943 h 6858000"/>
              <a:gd name="connsiteX45" fmla="*/ 9442002 w 10009632"/>
              <a:gd name="connsiteY45" fmla="*/ 349989 h 6858000"/>
              <a:gd name="connsiteX46" fmla="*/ 0 w 10009632"/>
              <a:gd name="connsiteY46" fmla="*/ 0 h 6858000"/>
              <a:gd name="connsiteX47" fmla="*/ 10009632 w 10009632"/>
              <a:gd name="connsiteY47" fmla="*/ 0 h 6858000"/>
              <a:gd name="connsiteX48" fmla="*/ 10009632 w 10009632"/>
              <a:gd name="connsiteY48" fmla="*/ 6858000 h 6858000"/>
              <a:gd name="connsiteX49" fmla="*/ 0 w 10009632"/>
              <a:gd name="connsiteY49" fmla="*/ 6858000 h 6858000"/>
              <a:gd name="connsiteX50" fmla="*/ 0 w 10009632"/>
              <a:gd name="connsiteY50" fmla="*/ 6083809 h 6858000"/>
              <a:gd name="connsiteX51" fmla="*/ 1536192 w 10009632"/>
              <a:gd name="connsiteY51" fmla="*/ 6083809 h 6858000"/>
              <a:gd name="connsiteX52" fmla="*/ 1536192 w 10009632"/>
              <a:gd name="connsiteY52" fmla="*/ 743713 h 6858000"/>
              <a:gd name="connsiteX53" fmla="*/ 0 w 10009632"/>
              <a:gd name="connsiteY53" fmla="*/ 743713 h 6858000"/>
              <a:gd name="connsiteX54" fmla="*/ 0 w 10009632"/>
              <a:gd name="connsiteY5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527110 w 10009632"/>
              <a:gd name="connsiteY24" fmla="*/ 495660 h 6858000"/>
              <a:gd name="connsiteX25" fmla="*/ 9325209 w 10009632"/>
              <a:gd name="connsiteY25" fmla="*/ 641481 h 6858000"/>
              <a:gd name="connsiteX26" fmla="*/ 9299558 w 10009632"/>
              <a:gd name="connsiteY26" fmla="*/ 615325 h 6858000"/>
              <a:gd name="connsiteX27" fmla="*/ 9299558 w 10009632"/>
              <a:gd name="connsiteY27" fmla="*/ 611858 h 6858000"/>
              <a:gd name="connsiteX28" fmla="*/ 9299558 w 10009632"/>
              <a:gd name="connsiteY28" fmla="*/ 609076 h 6858000"/>
              <a:gd name="connsiteX29" fmla="*/ 9299557 w 10009632"/>
              <a:gd name="connsiteY29" fmla="*/ 609076 h 6858000"/>
              <a:gd name="connsiteX30" fmla="*/ 9297987 w 10009632"/>
              <a:gd name="connsiteY30" fmla="*/ 524982 h 6858000"/>
              <a:gd name="connsiteX31" fmla="*/ 9297327 w 10009632"/>
              <a:gd name="connsiteY31" fmla="*/ 521721 h 6858000"/>
              <a:gd name="connsiteX32" fmla="*/ 9311574 w 10009632"/>
              <a:gd name="connsiteY32" fmla="*/ 500271 h 6858000"/>
              <a:gd name="connsiteX33" fmla="*/ 9319005 w 10009632"/>
              <a:gd name="connsiteY33" fmla="*/ 498774 h 6858000"/>
              <a:gd name="connsiteX34" fmla="*/ 9318981 w 10009632"/>
              <a:gd name="connsiteY34" fmla="*/ 498442 h 6858000"/>
              <a:gd name="connsiteX35" fmla="*/ 9346322 w 10009632"/>
              <a:gd name="connsiteY35" fmla="*/ 495886 h 6858000"/>
              <a:gd name="connsiteX36" fmla="*/ 9356813 w 10009632"/>
              <a:gd name="connsiteY36" fmla="*/ 495676 h 6858000"/>
              <a:gd name="connsiteX37" fmla="*/ 9356893 w 10009632"/>
              <a:gd name="connsiteY37" fmla="*/ 495660 h 6858000"/>
              <a:gd name="connsiteX38" fmla="*/ 9356959 w 10009632"/>
              <a:gd name="connsiteY38" fmla="*/ 495673 h 6858000"/>
              <a:gd name="connsiteX39" fmla="*/ 9357631 w 10009632"/>
              <a:gd name="connsiteY39" fmla="*/ 495659 h 6858000"/>
              <a:gd name="connsiteX40" fmla="*/ 9442002 w 10009632"/>
              <a:gd name="connsiteY40" fmla="*/ 349989 h 6858000"/>
              <a:gd name="connsiteX41" fmla="*/ 9229912 w 10009632"/>
              <a:gd name="connsiteY41" fmla="*/ 571943 h 6858000"/>
              <a:gd name="connsiteX42" fmla="*/ 9442002 w 10009632"/>
              <a:gd name="connsiteY42" fmla="*/ 793897 h 6858000"/>
              <a:gd name="connsiteX43" fmla="*/ 9654091 w 10009632"/>
              <a:gd name="connsiteY43" fmla="*/ 571943 h 6858000"/>
              <a:gd name="connsiteX44" fmla="*/ 9442002 w 10009632"/>
              <a:gd name="connsiteY44" fmla="*/ 349989 h 6858000"/>
              <a:gd name="connsiteX45" fmla="*/ 0 w 10009632"/>
              <a:gd name="connsiteY45" fmla="*/ 0 h 6858000"/>
              <a:gd name="connsiteX46" fmla="*/ 10009632 w 10009632"/>
              <a:gd name="connsiteY46" fmla="*/ 0 h 6858000"/>
              <a:gd name="connsiteX47" fmla="*/ 10009632 w 10009632"/>
              <a:gd name="connsiteY47" fmla="*/ 6858000 h 6858000"/>
              <a:gd name="connsiteX48" fmla="*/ 0 w 10009632"/>
              <a:gd name="connsiteY48" fmla="*/ 6858000 h 6858000"/>
              <a:gd name="connsiteX49" fmla="*/ 0 w 10009632"/>
              <a:gd name="connsiteY49" fmla="*/ 6083809 h 6858000"/>
              <a:gd name="connsiteX50" fmla="*/ 1536192 w 10009632"/>
              <a:gd name="connsiteY50" fmla="*/ 6083809 h 6858000"/>
              <a:gd name="connsiteX51" fmla="*/ 1536192 w 10009632"/>
              <a:gd name="connsiteY51" fmla="*/ 743713 h 6858000"/>
              <a:gd name="connsiteX52" fmla="*/ 0 w 10009632"/>
              <a:gd name="connsiteY52" fmla="*/ 743713 h 6858000"/>
              <a:gd name="connsiteX53" fmla="*/ 0 w 10009632"/>
              <a:gd name="connsiteY5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527044 w 10009632"/>
              <a:gd name="connsiteY23" fmla="*/ 495673 h 6858000"/>
              <a:gd name="connsiteX24" fmla="*/ 9325209 w 10009632"/>
              <a:gd name="connsiteY24" fmla="*/ 641481 h 6858000"/>
              <a:gd name="connsiteX25" fmla="*/ 9299558 w 10009632"/>
              <a:gd name="connsiteY25" fmla="*/ 615325 h 6858000"/>
              <a:gd name="connsiteX26" fmla="*/ 9299558 w 10009632"/>
              <a:gd name="connsiteY26" fmla="*/ 611858 h 6858000"/>
              <a:gd name="connsiteX27" fmla="*/ 9299558 w 10009632"/>
              <a:gd name="connsiteY27" fmla="*/ 609076 h 6858000"/>
              <a:gd name="connsiteX28" fmla="*/ 9299557 w 10009632"/>
              <a:gd name="connsiteY28" fmla="*/ 609076 h 6858000"/>
              <a:gd name="connsiteX29" fmla="*/ 9297987 w 10009632"/>
              <a:gd name="connsiteY29" fmla="*/ 524982 h 6858000"/>
              <a:gd name="connsiteX30" fmla="*/ 9297327 w 10009632"/>
              <a:gd name="connsiteY30" fmla="*/ 521721 h 6858000"/>
              <a:gd name="connsiteX31" fmla="*/ 9311574 w 10009632"/>
              <a:gd name="connsiteY31" fmla="*/ 500271 h 6858000"/>
              <a:gd name="connsiteX32" fmla="*/ 9319005 w 10009632"/>
              <a:gd name="connsiteY32" fmla="*/ 498774 h 6858000"/>
              <a:gd name="connsiteX33" fmla="*/ 9318981 w 10009632"/>
              <a:gd name="connsiteY33" fmla="*/ 498442 h 6858000"/>
              <a:gd name="connsiteX34" fmla="*/ 9346322 w 10009632"/>
              <a:gd name="connsiteY34" fmla="*/ 495886 h 6858000"/>
              <a:gd name="connsiteX35" fmla="*/ 9356813 w 10009632"/>
              <a:gd name="connsiteY35" fmla="*/ 495676 h 6858000"/>
              <a:gd name="connsiteX36" fmla="*/ 9356893 w 10009632"/>
              <a:gd name="connsiteY36" fmla="*/ 495660 h 6858000"/>
              <a:gd name="connsiteX37" fmla="*/ 9356959 w 10009632"/>
              <a:gd name="connsiteY37" fmla="*/ 495673 h 6858000"/>
              <a:gd name="connsiteX38" fmla="*/ 9357631 w 10009632"/>
              <a:gd name="connsiteY38" fmla="*/ 495659 h 6858000"/>
              <a:gd name="connsiteX39" fmla="*/ 9442002 w 10009632"/>
              <a:gd name="connsiteY39" fmla="*/ 349989 h 6858000"/>
              <a:gd name="connsiteX40" fmla="*/ 9229912 w 10009632"/>
              <a:gd name="connsiteY40" fmla="*/ 571943 h 6858000"/>
              <a:gd name="connsiteX41" fmla="*/ 9442002 w 10009632"/>
              <a:gd name="connsiteY41" fmla="*/ 793897 h 6858000"/>
              <a:gd name="connsiteX42" fmla="*/ 9654091 w 10009632"/>
              <a:gd name="connsiteY42" fmla="*/ 571943 h 6858000"/>
              <a:gd name="connsiteX43" fmla="*/ 9442002 w 10009632"/>
              <a:gd name="connsiteY43" fmla="*/ 349989 h 6858000"/>
              <a:gd name="connsiteX44" fmla="*/ 0 w 10009632"/>
              <a:gd name="connsiteY44" fmla="*/ 0 h 6858000"/>
              <a:gd name="connsiteX45" fmla="*/ 10009632 w 10009632"/>
              <a:gd name="connsiteY45" fmla="*/ 0 h 6858000"/>
              <a:gd name="connsiteX46" fmla="*/ 10009632 w 10009632"/>
              <a:gd name="connsiteY46" fmla="*/ 6858000 h 6858000"/>
              <a:gd name="connsiteX47" fmla="*/ 0 w 10009632"/>
              <a:gd name="connsiteY47" fmla="*/ 6858000 h 6858000"/>
              <a:gd name="connsiteX48" fmla="*/ 0 w 10009632"/>
              <a:gd name="connsiteY48" fmla="*/ 6083809 h 6858000"/>
              <a:gd name="connsiteX49" fmla="*/ 1536192 w 10009632"/>
              <a:gd name="connsiteY49" fmla="*/ 6083809 h 6858000"/>
              <a:gd name="connsiteX50" fmla="*/ 1536192 w 10009632"/>
              <a:gd name="connsiteY50" fmla="*/ 743713 h 6858000"/>
              <a:gd name="connsiteX51" fmla="*/ 0 w 10009632"/>
              <a:gd name="connsiteY51" fmla="*/ 743713 h 6858000"/>
              <a:gd name="connsiteX52" fmla="*/ 0 w 10009632"/>
              <a:gd name="connsiteY5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7597 w 10009632"/>
              <a:gd name="connsiteY18" fmla="*/ 505028 h 6858000"/>
              <a:gd name="connsiteX19" fmla="*/ 9519176 w 10009632"/>
              <a:gd name="connsiteY19" fmla="*/ 499870 h 6858000"/>
              <a:gd name="connsiteX20" fmla="*/ 9523385 w 10009632"/>
              <a:gd name="connsiteY20" fmla="*/ 496410 h 6858000"/>
              <a:gd name="connsiteX21" fmla="*/ 9526352 w 10009632"/>
              <a:gd name="connsiteY21" fmla="*/ 495812 h 6858000"/>
              <a:gd name="connsiteX22" fmla="*/ 9526372 w 10009632"/>
              <a:gd name="connsiteY22" fmla="*/ 495659 h 6858000"/>
              <a:gd name="connsiteX23" fmla="*/ 9325209 w 10009632"/>
              <a:gd name="connsiteY23" fmla="*/ 641481 h 6858000"/>
              <a:gd name="connsiteX24" fmla="*/ 9299558 w 10009632"/>
              <a:gd name="connsiteY24" fmla="*/ 615325 h 6858000"/>
              <a:gd name="connsiteX25" fmla="*/ 9299558 w 10009632"/>
              <a:gd name="connsiteY25" fmla="*/ 611858 h 6858000"/>
              <a:gd name="connsiteX26" fmla="*/ 9299558 w 10009632"/>
              <a:gd name="connsiteY26" fmla="*/ 609076 h 6858000"/>
              <a:gd name="connsiteX27" fmla="*/ 9299557 w 10009632"/>
              <a:gd name="connsiteY27" fmla="*/ 609076 h 6858000"/>
              <a:gd name="connsiteX28" fmla="*/ 9297987 w 10009632"/>
              <a:gd name="connsiteY28" fmla="*/ 524982 h 6858000"/>
              <a:gd name="connsiteX29" fmla="*/ 9297327 w 10009632"/>
              <a:gd name="connsiteY29" fmla="*/ 521721 h 6858000"/>
              <a:gd name="connsiteX30" fmla="*/ 9311574 w 10009632"/>
              <a:gd name="connsiteY30" fmla="*/ 500271 h 6858000"/>
              <a:gd name="connsiteX31" fmla="*/ 9319005 w 10009632"/>
              <a:gd name="connsiteY31" fmla="*/ 498774 h 6858000"/>
              <a:gd name="connsiteX32" fmla="*/ 9318981 w 10009632"/>
              <a:gd name="connsiteY32" fmla="*/ 498442 h 6858000"/>
              <a:gd name="connsiteX33" fmla="*/ 9346322 w 10009632"/>
              <a:gd name="connsiteY33" fmla="*/ 495886 h 6858000"/>
              <a:gd name="connsiteX34" fmla="*/ 9356813 w 10009632"/>
              <a:gd name="connsiteY34" fmla="*/ 495676 h 6858000"/>
              <a:gd name="connsiteX35" fmla="*/ 9356893 w 10009632"/>
              <a:gd name="connsiteY35" fmla="*/ 495660 h 6858000"/>
              <a:gd name="connsiteX36" fmla="*/ 9356959 w 10009632"/>
              <a:gd name="connsiteY36" fmla="*/ 495673 h 6858000"/>
              <a:gd name="connsiteX37" fmla="*/ 9357631 w 10009632"/>
              <a:gd name="connsiteY37" fmla="*/ 495659 h 6858000"/>
              <a:gd name="connsiteX38" fmla="*/ 9442002 w 10009632"/>
              <a:gd name="connsiteY38" fmla="*/ 349989 h 6858000"/>
              <a:gd name="connsiteX39" fmla="*/ 9229912 w 10009632"/>
              <a:gd name="connsiteY39" fmla="*/ 571943 h 6858000"/>
              <a:gd name="connsiteX40" fmla="*/ 9442002 w 10009632"/>
              <a:gd name="connsiteY40" fmla="*/ 793897 h 6858000"/>
              <a:gd name="connsiteX41" fmla="*/ 9654091 w 10009632"/>
              <a:gd name="connsiteY41" fmla="*/ 571943 h 6858000"/>
              <a:gd name="connsiteX42" fmla="*/ 9442002 w 10009632"/>
              <a:gd name="connsiteY42" fmla="*/ 349989 h 6858000"/>
              <a:gd name="connsiteX43" fmla="*/ 0 w 10009632"/>
              <a:gd name="connsiteY43" fmla="*/ 0 h 6858000"/>
              <a:gd name="connsiteX44" fmla="*/ 10009632 w 10009632"/>
              <a:gd name="connsiteY44" fmla="*/ 0 h 6858000"/>
              <a:gd name="connsiteX45" fmla="*/ 10009632 w 10009632"/>
              <a:gd name="connsiteY45" fmla="*/ 6858000 h 6858000"/>
              <a:gd name="connsiteX46" fmla="*/ 0 w 10009632"/>
              <a:gd name="connsiteY46" fmla="*/ 6858000 h 6858000"/>
              <a:gd name="connsiteX47" fmla="*/ 0 w 10009632"/>
              <a:gd name="connsiteY47" fmla="*/ 6083809 h 6858000"/>
              <a:gd name="connsiteX48" fmla="*/ 1536192 w 10009632"/>
              <a:gd name="connsiteY48" fmla="*/ 6083809 h 6858000"/>
              <a:gd name="connsiteX49" fmla="*/ 1536192 w 10009632"/>
              <a:gd name="connsiteY49" fmla="*/ 743713 h 6858000"/>
              <a:gd name="connsiteX50" fmla="*/ 0 w 10009632"/>
              <a:gd name="connsiteY50" fmla="*/ 743713 h 6858000"/>
              <a:gd name="connsiteX51" fmla="*/ 0 w 10009632"/>
              <a:gd name="connsiteY5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526372 w 10009632"/>
              <a:gd name="connsiteY21" fmla="*/ 495659 h 6858000"/>
              <a:gd name="connsiteX22" fmla="*/ 9325209 w 10009632"/>
              <a:gd name="connsiteY22" fmla="*/ 641481 h 6858000"/>
              <a:gd name="connsiteX23" fmla="*/ 9299558 w 10009632"/>
              <a:gd name="connsiteY23" fmla="*/ 615325 h 6858000"/>
              <a:gd name="connsiteX24" fmla="*/ 9299558 w 10009632"/>
              <a:gd name="connsiteY24" fmla="*/ 611858 h 6858000"/>
              <a:gd name="connsiteX25" fmla="*/ 9299558 w 10009632"/>
              <a:gd name="connsiteY25" fmla="*/ 609076 h 6858000"/>
              <a:gd name="connsiteX26" fmla="*/ 9299557 w 10009632"/>
              <a:gd name="connsiteY26" fmla="*/ 609076 h 6858000"/>
              <a:gd name="connsiteX27" fmla="*/ 9297987 w 10009632"/>
              <a:gd name="connsiteY27" fmla="*/ 524982 h 6858000"/>
              <a:gd name="connsiteX28" fmla="*/ 9297327 w 10009632"/>
              <a:gd name="connsiteY28" fmla="*/ 521721 h 6858000"/>
              <a:gd name="connsiteX29" fmla="*/ 9311574 w 10009632"/>
              <a:gd name="connsiteY29" fmla="*/ 500271 h 6858000"/>
              <a:gd name="connsiteX30" fmla="*/ 9319005 w 10009632"/>
              <a:gd name="connsiteY30" fmla="*/ 498774 h 6858000"/>
              <a:gd name="connsiteX31" fmla="*/ 9318981 w 10009632"/>
              <a:gd name="connsiteY31" fmla="*/ 498442 h 6858000"/>
              <a:gd name="connsiteX32" fmla="*/ 9346322 w 10009632"/>
              <a:gd name="connsiteY32" fmla="*/ 495886 h 6858000"/>
              <a:gd name="connsiteX33" fmla="*/ 9356813 w 10009632"/>
              <a:gd name="connsiteY33" fmla="*/ 495676 h 6858000"/>
              <a:gd name="connsiteX34" fmla="*/ 9356893 w 10009632"/>
              <a:gd name="connsiteY34" fmla="*/ 495660 h 6858000"/>
              <a:gd name="connsiteX35" fmla="*/ 9356959 w 10009632"/>
              <a:gd name="connsiteY35" fmla="*/ 495673 h 6858000"/>
              <a:gd name="connsiteX36" fmla="*/ 9357631 w 10009632"/>
              <a:gd name="connsiteY36" fmla="*/ 495659 h 6858000"/>
              <a:gd name="connsiteX37" fmla="*/ 9442002 w 10009632"/>
              <a:gd name="connsiteY37" fmla="*/ 349989 h 6858000"/>
              <a:gd name="connsiteX38" fmla="*/ 9229912 w 10009632"/>
              <a:gd name="connsiteY38" fmla="*/ 571943 h 6858000"/>
              <a:gd name="connsiteX39" fmla="*/ 9442002 w 10009632"/>
              <a:gd name="connsiteY39" fmla="*/ 793897 h 6858000"/>
              <a:gd name="connsiteX40" fmla="*/ 9654091 w 10009632"/>
              <a:gd name="connsiteY40" fmla="*/ 571943 h 6858000"/>
              <a:gd name="connsiteX41" fmla="*/ 9442002 w 10009632"/>
              <a:gd name="connsiteY41" fmla="*/ 349989 h 6858000"/>
              <a:gd name="connsiteX42" fmla="*/ 0 w 10009632"/>
              <a:gd name="connsiteY42" fmla="*/ 0 h 6858000"/>
              <a:gd name="connsiteX43" fmla="*/ 10009632 w 10009632"/>
              <a:gd name="connsiteY43" fmla="*/ 0 h 6858000"/>
              <a:gd name="connsiteX44" fmla="*/ 10009632 w 10009632"/>
              <a:gd name="connsiteY44" fmla="*/ 6858000 h 6858000"/>
              <a:gd name="connsiteX45" fmla="*/ 0 w 10009632"/>
              <a:gd name="connsiteY45" fmla="*/ 6858000 h 6858000"/>
              <a:gd name="connsiteX46" fmla="*/ 0 w 10009632"/>
              <a:gd name="connsiteY46" fmla="*/ 6083809 h 6858000"/>
              <a:gd name="connsiteX47" fmla="*/ 1536192 w 10009632"/>
              <a:gd name="connsiteY47" fmla="*/ 6083809 h 6858000"/>
              <a:gd name="connsiteX48" fmla="*/ 1536192 w 10009632"/>
              <a:gd name="connsiteY48" fmla="*/ 743713 h 6858000"/>
              <a:gd name="connsiteX49" fmla="*/ 0 w 10009632"/>
              <a:gd name="connsiteY49" fmla="*/ 743713 h 6858000"/>
              <a:gd name="connsiteX50" fmla="*/ 0 w 10009632"/>
              <a:gd name="connsiteY5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66137 h 6858000"/>
              <a:gd name="connsiteX14" fmla="*/ 9517165 w 10009632"/>
              <a:gd name="connsiteY14" fmla="*/ 523390 h 6858000"/>
              <a:gd name="connsiteX15" fmla="*/ 9517541 w 10009632"/>
              <a:gd name="connsiteY15" fmla="*/ 523368 h 6858000"/>
              <a:gd name="connsiteX16" fmla="*/ 9517541 w 10009632"/>
              <a:gd name="connsiteY16" fmla="*/ 505208 h 6858000"/>
              <a:gd name="connsiteX17" fmla="*/ 9517541 w 10009632"/>
              <a:gd name="connsiteY17" fmla="*/ 505028 h 6858000"/>
              <a:gd name="connsiteX18" fmla="*/ 9519176 w 10009632"/>
              <a:gd name="connsiteY18" fmla="*/ 499870 h 6858000"/>
              <a:gd name="connsiteX19" fmla="*/ 9523385 w 10009632"/>
              <a:gd name="connsiteY19" fmla="*/ 496410 h 6858000"/>
              <a:gd name="connsiteX20" fmla="*/ 9526352 w 10009632"/>
              <a:gd name="connsiteY20" fmla="*/ 495812 h 6858000"/>
              <a:gd name="connsiteX21" fmla="*/ 9325209 w 10009632"/>
              <a:gd name="connsiteY21" fmla="*/ 641481 h 6858000"/>
              <a:gd name="connsiteX22" fmla="*/ 9299558 w 10009632"/>
              <a:gd name="connsiteY22" fmla="*/ 615325 h 6858000"/>
              <a:gd name="connsiteX23" fmla="*/ 9299558 w 10009632"/>
              <a:gd name="connsiteY23" fmla="*/ 611858 h 6858000"/>
              <a:gd name="connsiteX24" fmla="*/ 9299558 w 10009632"/>
              <a:gd name="connsiteY24" fmla="*/ 609076 h 6858000"/>
              <a:gd name="connsiteX25" fmla="*/ 9299557 w 10009632"/>
              <a:gd name="connsiteY25" fmla="*/ 609076 h 6858000"/>
              <a:gd name="connsiteX26" fmla="*/ 9297987 w 10009632"/>
              <a:gd name="connsiteY26" fmla="*/ 524982 h 6858000"/>
              <a:gd name="connsiteX27" fmla="*/ 9297327 w 10009632"/>
              <a:gd name="connsiteY27" fmla="*/ 521721 h 6858000"/>
              <a:gd name="connsiteX28" fmla="*/ 9311574 w 10009632"/>
              <a:gd name="connsiteY28" fmla="*/ 500271 h 6858000"/>
              <a:gd name="connsiteX29" fmla="*/ 9319005 w 10009632"/>
              <a:gd name="connsiteY29" fmla="*/ 498774 h 6858000"/>
              <a:gd name="connsiteX30" fmla="*/ 9318981 w 10009632"/>
              <a:gd name="connsiteY30" fmla="*/ 498442 h 6858000"/>
              <a:gd name="connsiteX31" fmla="*/ 9346322 w 10009632"/>
              <a:gd name="connsiteY31" fmla="*/ 495886 h 6858000"/>
              <a:gd name="connsiteX32" fmla="*/ 9356813 w 10009632"/>
              <a:gd name="connsiteY32" fmla="*/ 495676 h 6858000"/>
              <a:gd name="connsiteX33" fmla="*/ 9356893 w 10009632"/>
              <a:gd name="connsiteY33" fmla="*/ 495660 h 6858000"/>
              <a:gd name="connsiteX34" fmla="*/ 9356959 w 10009632"/>
              <a:gd name="connsiteY34" fmla="*/ 495673 h 6858000"/>
              <a:gd name="connsiteX35" fmla="*/ 9357631 w 10009632"/>
              <a:gd name="connsiteY35" fmla="*/ 495659 h 6858000"/>
              <a:gd name="connsiteX36" fmla="*/ 9442002 w 10009632"/>
              <a:gd name="connsiteY36" fmla="*/ 349989 h 6858000"/>
              <a:gd name="connsiteX37" fmla="*/ 9229912 w 10009632"/>
              <a:gd name="connsiteY37" fmla="*/ 571943 h 6858000"/>
              <a:gd name="connsiteX38" fmla="*/ 9442002 w 10009632"/>
              <a:gd name="connsiteY38" fmla="*/ 793897 h 6858000"/>
              <a:gd name="connsiteX39" fmla="*/ 9654091 w 10009632"/>
              <a:gd name="connsiteY39" fmla="*/ 571943 h 6858000"/>
              <a:gd name="connsiteX40" fmla="*/ 9442002 w 10009632"/>
              <a:gd name="connsiteY40" fmla="*/ 349989 h 6858000"/>
              <a:gd name="connsiteX41" fmla="*/ 0 w 10009632"/>
              <a:gd name="connsiteY41" fmla="*/ 0 h 6858000"/>
              <a:gd name="connsiteX42" fmla="*/ 10009632 w 10009632"/>
              <a:gd name="connsiteY42" fmla="*/ 0 h 6858000"/>
              <a:gd name="connsiteX43" fmla="*/ 10009632 w 10009632"/>
              <a:gd name="connsiteY43" fmla="*/ 6858000 h 6858000"/>
              <a:gd name="connsiteX44" fmla="*/ 0 w 10009632"/>
              <a:gd name="connsiteY44" fmla="*/ 6858000 h 6858000"/>
              <a:gd name="connsiteX45" fmla="*/ 0 w 10009632"/>
              <a:gd name="connsiteY45" fmla="*/ 6083809 h 6858000"/>
              <a:gd name="connsiteX46" fmla="*/ 1536192 w 10009632"/>
              <a:gd name="connsiteY46" fmla="*/ 6083809 h 6858000"/>
              <a:gd name="connsiteX47" fmla="*/ 1536192 w 10009632"/>
              <a:gd name="connsiteY47" fmla="*/ 743713 h 6858000"/>
              <a:gd name="connsiteX48" fmla="*/ 0 w 10009632"/>
              <a:gd name="connsiteY48" fmla="*/ 743713 h 6858000"/>
              <a:gd name="connsiteX49" fmla="*/ 0 w 10009632"/>
              <a:gd name="connsiteY4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19176 w 10009632"/>
              <a:gd name="connsiteY17" fmla="*/ 499870 h 6858000"/>
              <a:gd name="connsiteX18" fmla="*/ 9523385 w 10009632"/>
              <a:gd name="connsiteY18" fmla="*/ 496410 h 6858000"/>
              <a:gd name="connsiteX19" fmla="*/ 9526352 w 10009632"/>
              <a:gd name="connsiteY19" fmla="*/ 495812 h 6858000"/>
              <a:gd name="connsiteX20" fmla="*/ 9325209 w 10009632"/>
              <a:gd name="connsiteY20" fmla="*/ 641481 h 6858000"/>
              <a:gd name="connsiteX21" fmla="*/ 9299558 w 10009632"/>
              <a:gd name="connsiteY21" fmla="*/ 615325 h 6858000"/>
              <a:gd name="connsiteX22" fmla="*/ 9299558 w 10009632"/>
              <a:gd name="connsiteY22" fmla="*/ 611858 h 6858000"/>
              <a:gd name="connsiteX23" fmla="*/ 9299558 w 10009632"/>
              <a:gd name="connsiteY23" fmla="*/ 609076 h 6858000"/>
              <a:gd name="connsiteX24" fmla="*/ 9299557 w 10009632"/>
              <a:gd name="connsiteY24" fmla="*/ 609076 h 6858000"/>
              <a:gd name="connsiteX25" fmla="*/ 9297987 w 10009632"/>
              <a:gd name="connsiteY25" fmla="*/ 524982 h 6858000"/>
              <a:gd name="connsiteX26" fmla="*/ 9297327 w 10009632"/>
              <a:gd name="connsiteY26" fmla="*/ 521721 h 6858000"/>
              <a:gd name="connsiteX27" fmla="*/ 9311574 w 10009632"/>
              <a:gd name="connsiteY27" fmla="*/ 500271 h 6858000"/>
              <a:gd name="connsiteX28" fmla="*/ 9319005 w 10009632"/>
              <a:gd name="connsiteY28" fmla="*/ 498774 h 6858000"/>
              <a:gd name="connsiteX29" fmla="*/ 9318981 w 10009632"/>
              <a:gd name="connsiteY29" fmla="*/ 498442 h 6858000"/>
              <a:gd name="connsiteX30" fmla="*/ 9346322 w 10009632"/>
              <a:gd name="connsiteY30" fmla="*/ 495886 h 6858000"/>
              <a:gd name="connsiteX31" fmla="*/ 9356813 w 10009632"/>
              <a:gd name="connsiteY31" fmla="*/ 495676 h 6858000"/>
              <a:gd name="connsiteX32" fmla="*/ 9356893 w 10009632"/>
              <a:gd name="connsiteY32" fmla="*/ 495660 h 6858000"/>
              <a:gd name="connsiteX33" fmla="*/ 9356959 w 10009632"/>
              <a:gd name="connsiteY33" fmla="*/ 495673 h 6858000"/>
              <a:gd name="connsiteX34" fmla="*/ 9357631 w 10009632"/>
              <a:gd name="connsiteY34" fmla="*/ 495659 h 6858000"/>
              <a:gd name="connsiteX35" fmla="*/ 9442002 w 10009632"/>
              <a:gd name="connsiteY35" fmla="*/ 349989 h 6858000"/>
              <a:gd name="connsiteX36" fmla="*/ 9229912 w 10009632"/>
              <a:gd name="connsiteY36" fmla="*/ 571943 h 6858000"/>
              <a:gd name="connsiteX37" fmla="*/ 9442002 w 10009632"/>
              <a:gd name="connsiteY37" fmla="*/ 793897 h 6858000"/>
              <a:gd name="connsiteX38" fmla="*/ 9654091 w 10009632"/>
              <a:gd name="connsiteY38" fmla="*/ 571943 h 6858000"/>
              <a:gd name="connsiteX39" fmla="*/ 9442002 w 10009632"/>
              <a:gd name="connsiteY39" fmla="*/ 349989 h 6858000"/>
              <a:gd name="connsiteX40" fmla="*/ 0 w 10009632"/>
              <a:gd name="connsiteY40" fmla="*/ 0 h 6858000"/>
              <a:gd name="connsiteX41" fmla="*/ 10009632 w 10009632"/>
              <a:gd name="connsiteY41" fmla="*/ 0 h 6858000"/>
              <a:gd name="connsiteX42" fmla="*/ 10009632 w 10009632"/>
              <a:gd name="connsiteY42" fmla="*/ 6858000 h 6858000"/>
              <a:gd name="connsiteX43" fmla="*/ 0 w 10009632"/>
              <a:gd name="connsiteY43" fmla="*/ 6858000 h 6858000"/>
              <a:gd name="connsiteX44" fmla="*/ 0 w 10009632"/>
              <a:gd name="connsiteY44" fmla="*/ 6083809 h 6858000"/>
              <a:gd name="connsiteX45" fmla="*/ 1536192 w 10009632"/>
              <a:gd name="connsiteY45" fmla="*/ 6083809 h 6858000"/>
              <a:gd name="connsiteX46" fmla="*/ 1536192 w 10009632"/>
              <a:gd name="connsiteY46" fmla="*/ 743713 h 6858000"/>
              <a:gd name="connsiteX47" fmla="*/ 0 w 10009632"/>
              <a:gd name="connsiteY47" fmla="*/ 743713 h 6858000"/>
              <a:gd name="connsiteX48" fmla="*/ 0 w 10009632"/>
              <a:gd name="connsiteY4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494101 w 10009632"/>
              <a:gd name="connsiteY12" fmla="*/ 565030 h 6858000"/>
              <a:gd name="connsiteX13" fmla="*/ 9517165 w 10009632"/>
              <a:gd name="connsiteY13" fmla="*/ 523390 h 6858000"/>
              <a:gd name="connsiteX14" fmla="*/ 9517541 w 10009632"/>
              <a:gd name="connsiteY14" fmla="*/ 523368 h 6858000"/>
              <a:gd name="connsiteX15" fmla="*/ 9517541 w 10009632"/>
              <a:gd name="connsiteY15" fmla="*/ 505208 h 6858000"/>
              <a:gd name="connsiteX16" fmla="*/ 9517541 w 10009632"/>
              <a:gd name="connsiteY16" fmla="*/ 505028 h 6858000"/>
              <a:gd name="connsiteX17" fmla="*/ 9523385 w 10009632"/>
              <a:gd name="connsiteY17" fmla="*/ 496410 h 6858000"/>
              <a:gd name="connsiteX18" fmla="*/ 9526352 w 10009632"/>
              <a:gd name="connsiteY18" fmla="*/ 495812 h 6858000"/>
              <a:gd name="connsiteX19" fmla="*/ 9325209 w 10009632"/>
              <a:gd name="connsiteY19" fmla="*/ 641481 h 6858000"/>
              <a:gd name="connsiteX20" fmla="*/ 9299558 w 10009632"/>
              <a:gd name="connsiteY20" fmla="*/ 615325 h 6858000"/>
              <a:gd name="connsiteX21" fmla="*/ 9299558 w 10009632"/>
              <a:gd name="connsiteY21" fmla="*/ 611858 h 6858000"/>
              <a:gd name="connsiteX22" fmla="*/ 9299558 w 10009632"/>
              <a:gd name="connsiteY22" fmla="*/ 609076 h 6858000"/>
              <a:gd name="connsiteX23" fmla="*/ 9299557 w 10009632"/>
              <a:gd name="connsiteY23" fmla="*/ 609076 h 6858000"/>
              <a:gd name="connsiteX24" fmla="*/ 9297987 w 10009632"/>
              <a:gd name="connsiteY24" fmla="*/ 524982 h 6858000"/>
              <a:gd name="connsiteX25" fmla="*/ 9297327 w 10009632"/>
              <a:gd name="connsiteY25" fmla="*/ 521721 h 6858000"/>
              <a:gd name="connsiteX26" fmla="*/ 9311574 w 10009632"/>
              <a:gd name="connsiteY26" fmla="*/ 500271 h 6858000"/>
              <a:gd name="connsiteX27" fmla="*/ 9319005 w 10009632"/>
              <a:gd name="connsiteY27" fmla="*/ 498774 h 6858000"/>
              <a:gd name="connsiteX28" fmla="*/ 9318981 w 10009632"/>
              <a:gd name="connsiteY28" fmla="*/ 498442 h 6858000"/>
              <a:gd name="connsiteX29" fmla="*/ 9346322 w 10009632"/>
              <a:gd name="connsiteY29" fmla="*/ 495886 h 6858000"/>
              <a:gd name="connsiteX30" fmla="*/ 9356813 w 10009632"/>
              <a:gd name="connsiteY30" fmla="*/ 495676 h 6858000"/>
              <a:gd name="connsiteX31" fmla="*/ 9356893 w 10009632"/>
              <a:gd name="connsiteY31" fmla="*/ 495660 h 6858000"/>
              <a:gd name="connsiteX32" fmla="*/ 9356959 w 10009632"/>
              <a:gd name="connsiteY32" fmla="*/ 495673 h 6858000"/>
              <a:gd name="connsiteX33" fmla="*/ 9357631 w 10009632"/>
              <a:gd name="connsiteY33" fmla="*/ 495659 h 6858000"/>
              <a:gd name="connsiteX34" fmla="*/ 9442002 w 10009632"/>
              <a:gd name="connsiteY34" fmla="*/ 349989 h 6858000"/>
              <a:gd name="connsiteX35" fmla="*/ 9229912 w 10009632"/>
              <a:gd name="connsiteY35" fmla="*/ 571943 h 6858000"/>
              <a:gd name="connsiteX36" fmla="*/ 9442002 w 10009632"/>
              <a:gd name="connsiteY36" fmla="*/ 793897 h 6858000"/>
              <a:gd name="connsiteX37" fmla="*/ 9654091 w 10009632"/>
              <a:gd name="connsiteY37" fmla="*/ 571943 h 6858000"/>
              <a:gd name="connsiteX38" fmla="*/ 9442002 w 10009632"/>
              <a:gd name="connsiteY38" fmla="*/ 349989 h 6858000"/>
              <a:gd name="connsiteX39" fmla="*/ 0 w 10009632"/>
              <a:gd name="connsiteY39" fmla="*/ 0 h 6858000"/>
              <a:gd name="connsiteX40" fmla="*/ 10009632 w 10009632"/>
              <a:gd name="connsiteY40" fmla="*/ 0 h 6858000"/>
              <a:gd name="connsiteX41" fmla="*/ 10009632 w 10009632"/>
              <a:gd name="connsiteY41" fmla="*/ 6858000 h 6858000"/>
              <a:gd name="connsiteX42" fmla="*/ 0 w 10009632"/>
              <a:gd name="connsiteY42" fmla="*/ 6858000 h 6858000"/>
              <a:gd name="connsiteX43" fmla="*/ 0 w 10009632"/>
              <a:gd name="connsiteY43" fmla="*/ 6083809 h 6858000"/>
              <a:gd name="connsiteX44" fmla="*/ 1536192 w 10009632"/>
              <a:gd name="connsiteY44" fmla="*/ 6083809 h 6858000"/>
              <a:gd name="connsiteX45" fmla="*/ 1536192 w 10009632"/>
              <a:gd name="connsiteY45" fmla="*/ 743713 h 6858000"/>
              <a:gd name="connsiteX46" fmla="*/ 0 w 10009632"/>
              <a:gd name="connsiteY46" fmla="*/ 743713 h 6858000"/>
              <a:gd name="connsiteX47" fmla="*/ 0 w 10009632"/>
              <a:gd name="connsiteY4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526352 w 10009632"/>
              <a:gd name="connsiteY17" fmla="*/ 495812 h 6858000"/>
              <a:gd name="connsiteX18" fmla="*/ 9325209 w 10009632"/>
              <a:gd name="connsiteY18" fmla="*/ 641481 h 6858000"/>
              <a:gd name="connsiteX19" fmla="*/ 9299558 w 10009632"/>
              <a:gd name="connsiteY19" fmla="*/ 615325 h 6858000"/>
              <a:gd name="connsiteX20" fmla="*/ 9299558 w 10009632"/>
              <a:gd name="connsiteY20" fmla="*/ 611858 h 6858000"/>
              <a:gd name="connsiteX21" fmla="*/ 9299558 w 10009632"/>
              <a:gd name="connsiteY21" fmla="*/ 609076 h 6858000"/>
              <a:gd name="connsiteX22" fmla="*/ 9299557 w 10009632"/>
              <a:gd name="connsiteY22" fmla="*/ 609076 h 6858000"/>
              <a:gd name="connsiteX23" fmla="*/ 9297987 w 10009632"/>
              <a:gd name="connsiteY23" fmla="*/ 524982 h 6858000"/>
              <a:gd name="connsiteX24" fmla="*/ 9297327 w 10009632"/>
              <a:gd name="connsiteY24" fmla="*/ 521721 h 6858000"/>
              <a:gd name="connsiteX25" fmla="*/ 9311574 w 10009632"/>
              <a:gd name="connsiteY25" fmla="*/ 500271 h 6858000"/>
              <a:gd name="connsiteX26" fmla="*/ 9319005 w 10009632"/>
              <a:gd name="connsiteY26" fmla="*/ 498774 h 6858000"/>
              <a:gd name="connsiteX27" fmla="*/ 9318981 w 10009632"/>
              <a:gd name="connsiteY27" fmla="*/ 498442 h 6858000"/>
              <a:gd name="connsiteX28" fmla="*/ 9346322 w 10009632"/>
              <a:gd name="connsiteY28" fmla="*/ 495886 h 6858000"/>
              <a:gd name="connsiteX29" fmla="*/ 9356813 w 10009632"/>
              <a:gd name="connsiteY29" fmla="*/ 495676 h 6858000"/>
              <a:gd name="connsiteX30" fmla="*/ 9356893 w 10009632"/>
              <a:gd name="connsiteY30" fmla="*/ 495660 h 6858000"/>
              <a:gd name="connsiteX31" fmla="*/ 9356959 w 10009632"/>
              <a:gd name="connsiteY31" fmla="*/ 495673 h 6858000"/>
              <a:gd name="connsiteX32" fmla="*/ 9357631 w 10009632"/>
              <a:gd name="connsiteY32" fmla="*/ 495659 h 6858000"/>
              <a:gd name="connsiteX33" fmla="*/ 9442002 w 10009632"/>
              <a:gd name="connsiteY33" fmla="*/ 349989 h 6858000"/>
              <a:gd name="connsiteX34" fmla="*/ 9229912 w 10009632"/>
              <a:gd name="connsiteY34" fmla="*/ 571943 h 6858000"/>
              <a:gd name="connsiteX35" fmla="*/ 9442002 w 10009632"/>
              <a:gd name="connsiteY35" fmla="*/ 793897 h 6858000"/>
              <a:gd name="connsiteX36" fmla="*/ 9654091 w 10009632"/>
              <a:gd name="connsiteY36" fmla="*/ 571943 h 6858000"/>
              <a:gd name="connsiteX37" fmla="*/ 9442002 w 10009632"/>
              <a:gd name="connsiteY37" fmla="*/ 349989 h 6858000"/>
              <a:gd name="connsiteX38" fmla="*/ 0 w 10009632"/>
              <a:gd name="connsiteY38" fmla="*/ 0 h 6858000"/>
              <a:gd name="connsiteX39" fmla="*/ 10009632 w 10009632"/>
              <a:gd name="connsiteY39" fmla="*/ 0 h 6858000"/>
              <a:gd name="connsiteX40" fmla="*/ 10009632 w 10009632"/>
              <a:gd name="connsiteY40" fmla="*/ 6858000 h 6858000"/>
              <a:gd name="connsiteX41" fmla="*/ 0 w 10009632"/>
              <a:gd name="connsiteY41" fmla="*/ 6858000 h 6858000"/>
              <a:gd name="connsiteX42" fmla="*/ 0 w 10009632"/>
              <a:gd name="connsiteY42" fmla="*/ 6083809 h 6858000"/>
              <a:gd name="connsiteX43" fmla="*/ 1536192 w 10009632"/>
              <a:gd name="connsiteY43" fmla="*/ 6083809 h 6858000"/>
              <a:gd name="connsiteX44" fmla="*/ 1536192 w 10009632"/>
              <a:gd name="connsiteY44" fmla="*/ 743713 h 6858000"/>
              <a:gd name="connsiteX45" fmla="*/ 0 w 10009632"/>
              <a:gd name="connsiteY45" fmla="*/ 743713 h 6858000"/>
              <a:gd name="connsiteX46" fmla="*/ 0 w 10009632"/>
              <a:gd name="connsiteY4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460671 w 10009632"/>
              <a:gd name="connsiteY11" fmla="*/ 564224 h 6858000"/>
              <a:gd name="connsiteX12" fmla="*/ 9517165 w 10009632"/>
              <a:gd name="connsiteY12" fmla="*/ 523390 h 6858000"/>
              <a:gd name="connsiteX13" fmla="*/ 9517541 w 10009632"/>
              <a:gd name="connsiteY13" fmla="*/ 523368 h 6858000"/>
              <a:gd name="connsiteX14" fmla="*/ 9517541 w 10009632"/>
              <a:gd name="connsiteY14" fmla="*/ 505208 h 6858000"/>
              <a:gd name="connsiteX15" fmla="*/ 9517541 w 10009632"/>
              <a:gd name="connsiteY15" fmla="*/ 505028 h 6858000"/>
              <a:gd name="connsiteX16" fmla="*/ 9523385 w 10009632"/>
              <a:gd name="connsiteY16" fmla="*/ 496410 h 6858000"/>
              <a:gd name="connsiteX17" fmla="*/ 9325209 w 10009632"/>
              <a:gd name="connsiteY17" fmla="*/ 641481 h 6858000"/>
              <a:gd name="connsiteX18" fmla="*/ 9299558 w 10009632"/>
              <a:gd name="connsiteY18" fmla="*/ 615325 h 6858000"/>
              <a:gd name="connsiteX19" fmla="*/ 9299558 w 10009632"/>
              <a:gd name="connsiteY19" fmla="*/ 611858 h 6858000"/>
              <a:gd name="connsiteX20" fmla="*/ 9299558 w 10009632"/>
              <a:gd name="connsiteY20" fmla="*/ 609076 h 6858000"/>
              <a:gd name="connsiteX21" fmla="*/ 9299557 w 10009632"/>
              <a:gd name="connsiteY21" fmla="*/ 609076 h 6858000"/>
              <a:gd name="connsiteX22" fmla="*/ 9297987 w 10009632"/>
              <a:gd name="connsiteY22" fmla="*/ 524982 h 6858000"/>
              <a:gd name="connsiteX23" fmla="*/ 9297327 w 10009632"/>
              <a:gd name="connsiteY23" fmla="*/ 521721 h 6858000"/>
              <a:gd name="connsiteX24" fmla="*/ 9311574 w 10009632"/>
              <a:gd name="connsiteY24" fmla="*/ 500271 h 6858000"/>
              <a:gd name="connsiteX25" fmla="*/ 9319005 w 10009632"/>
              <a:gd name="connsiteY25" fmla="*/ 498774 h 6858000"/>
              <a:gd name="connsiteX26" fmla="*/ 9318981 w 10009632"/>
              <a:gd name="connsiteY26" fmla="*/ 498442 h 6858000"/>
              <a:gd name="connsiteX27" fmla="*/ 9346322 w 10009632"/>
              <a:gd name="connsiteY27" fmla="*/ 495886 h 6858000"/>
              <a:gd name="connsiteX28" fmla="*/ 9356813 w 10009632"/>
              <a:gd name="connsiteY28" fmla="*/ 495676 h 6858000"/>
              <a:gd name="connsiteX29" fmla="*/ 9356893 w 10009632"/>
              <a:gd name="connsiteY29" fmla="*/ 495660 h 6858000"/>
              <a:gd name="connsiteX30" fmla="*/ 9356959 w 10009632"/>
              <a:gd name="connsiteY30" fmla="*/ 495673 h 6858000"/>
              <a:gd name="connsiteX31" fmla="*/ 9357631 w 10009632"/>
              <a:gd name="connsiteY31" fmla="*/ 495659 h 6858000"/>
              <a:gd name="connsiteX32" fmla="*/ 9442002 w 10009632"/>
              <a:gd name="connsiteY32" fmla="*/ 349989 h 6858000"/>
              <a:gd name="connsiteX33" fmla="*/ 9229912 w 10009632"/>
              <a:gd name="connsiteY33" fmla="*/ 571943 h 6858000"/>
              <a:gd name="connsiteX34" fmla="*/ 9442002 w 10009632"/>
              <a:gd name="connsiteY34" fmla="*/ 793897 h 6858000"/>
              <a:gd name="connsiteX35" fmla="*/ 9654091 w 10009632"/>
              <a:gd name="connsiteY35" fmla="*/ 571943 h 6858000"/>
              <a:gd name="connsiteX36" fmla="*/ 9442002 w 10009632"/>
              <a:gd name="connsiteY36" fmla="*/ 349989 h 6858000"/>
              <a:gd name="connsiteX37" fmla="*/ 0 w 10009632"/>
              <a:gd name="connsiteY37" fmla="*/ 0 h 6858000"/>
              <a:gd name="connsiteX38" fmla="*/ 10009632 w 10009632"/>
              <a:gd name="connsiteY38" fmla="*/ 0 h 6858000"/>
              <a:gd name="connsiteX39" fmla="*/ 10009632 w 10009632"/>
              <a:gd name="connsiteY39" fmla="*/ 6858000 h 6858000"/>
              <a:gd name="connsiteX40" fmla="*/ 0 w 10009632"/>
              <a:gd name="connsiteY40" fmla="*/ 6858000 h 6858000"/>
              <a:gd name="connsiteX41" fmla="*/ 0 w 10009632"/>
              <a:gd name="connsiteY41" fmla="*/ 6083809 h 6858000"/>
              <a:gd name="connsiteX42" fmla="*/ 1536192 w 10009632"/>
              <a:gd name="connsiteY42" fmla="*/ 6083809 h 6858000"/>
              <a:gd name="connsiteX43" fmla="*/ 1536192 w 10009632"/>
              <a:gd name="connsiteY43" fmla="*/ 743713 h 6858000"/>
              <a:gd name="connsiteX44" fmla="*/ 0 w 10009632"/>
              <a:gd name="connsiteY44" fmla="*/ 743713 h 6858000"/>
              <a:gd name="connsiteX45" fmla="*/ 0 w 10009632"/>
              <a:gd name="connsiteY4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523385 w 10009632"/>
              <a:gd name="connsiteY15" fmla="*/ 496410 h 6858000"/>
              <a:gd name="connsiteX16" fmla="*/ 9325209 w 10009632"/>
              <a:gd name="connsiteY16" fmla="*/ 641481 h 6858000"/>
              <a:gd name="connsiteX17" fmla="*/ 9299558 w 10009632"/>
              <a:gd name="connsiteY17" fmla="*/ 615325 h 6858000"/>
              <a:gd name="connsiteX18" fmla="*/ 9299558 w 10009632"/>
              <a:gd name="connsiteY18" fmla="*/ 611858 h 6858000"/>
              <a:gd name="connsiteX19" fmla="*/ 9299558 w 10009632"/>
              <a:gd name="connsiteY19" fmla="*/ 609076 h 6858000"/>
              <a:gd name="connsiteX20" fmla="*/ 9299557 w 10009632"/>
              <a:gd name="connsiteY20" fmla="*/ 609076 h 6858000"/>
              <a:gd name="connsiteX21" fmla="*/ 9297987 w 10009632"/>
              <a:gd name="connsiteY21" fmla="*/ 524982 h 6858000"/>
              <a:gd name="connsiteX22" fmla="*/ 9297327 w 10009632"/>
              <a:gd name="connsiteY22" fmla="*/ 521721 h 6858000"/>
              <a:gd name="connsiteX23" fmla="*/ 9311574 w 10009632"/>
              <a:gd name="connsiteY23" fmla="*/ 500271 h 6858000"/>
              <a:gd name="connsiteX24" fmla="*/ 9319005 w 10009632"/>
              <a:gd name="connsiteY24" fmla="*/ 498774 h 6858000"/>
              <a:gd name="connsiteX25" fmla="*/ 9318981 w 10009632"/>
              <a:gd name="connsiteY25" fmla="*/ 498442 h 6858000"/>
              <a:gd name="connsiteX26" fmla="*/ 9346322 w 10009632"/>
              <a:gd name="connsiteY26" fmla="*/ 495886 h 6858000"/>
              <a:gd name="connsiteX27" fmla="*/ 9356813 w 10009632"/>
              <a:gd name="connsiteY27" fmla="*/ 495676 h 6858000"/>
              <a:gd name="connsiteX28" fmla="*/ 9356893 w 10009632"/>
              <a:gd name="connsiteY28" fmla="*/ 495660 h 6858000"/>
              <a:gd name="connsiteX29" fmla="*/ 9356959 w 10009632"/>
              <a:gd name="connsiteY29" fmla="*/ 495673 h 6858000"/>
              <a:gd name="connsiteX30" fmla="*/ 9357631 w 10009632"/>
              <a:gd name="connsiteY30" fmla="*/ 495659 h 6858000"/>
              <a:gd name="connsiteX31" fmla="*/ 9442002 w 10009632"/>
              <a:gd name="connsiteY31" fmla="*/ 349989 h 6858000"/>
              <a:gd name="connsiteX32" fmla="*/ 9229912 w 10009632"/>
              <a:gd name="connsiteY32" fmla="*/ 571943 h 6858000"/>
              <a:gd name="connsiteX33" fmla="*/ 9442002 w 10009632"/>
              <a:gd name="connsiteY33" fmla="*/ 793897 h 6858000"/>
              <a:gd name="connsiteX34" fmla="*/ 9654091 w 10009632"/>
              <a:gd name="connsiteY34" fmla="*/ 571943 h 6858000"/>
              <a:gd name="connsiteX35" fmla="*/ 9442002 w 10009632"/>
              <a:gd name="connsiteY35" fmla="*/ 349989 h 6858000"/>
              <a:gd name="connsiteX36" fmla="*/ 0 w 10009632"/>
              <a:gd name="connsiteY36" fmla="*/ 0 h 6858000"/>
              <a:gd name="connsiteX37" fmla="*/ 10009632 w 10009632"/>
              <a:gd name="connsiteY37" fmla="*/ 0 h 6858000"/>
              <a:gd name="connsiteX38" fmla="*/ 10009632 w 10009632"/>
              <a:gd name="connsiteY38" fmla="*/ 6858000 h 6858000"/>
              <a:gd name="connsiteX39" fmla="*/ 0 w 10009632"/>
              <a:gd name="connsiteY39" fmla="*/ 6858000 h 6858000"/>
              <a:gd name="connsiteX40" fmla="*/ 0 w 10009632"/>
              <a:gd name="connsiteY40" fmla="*/ 6083809 h 6858000"/>
              <a:gd name="connsiteX41" fmla="*/ 1536192 w 10009632"/>
              <a:gd name="connsiteY41" fmla="*/ 6083809 h 6858000"/>
              <a:gd name="connsiteX42" fmla="*/ 1536192 w 10009632"/>
              <a:gd name="connsiteY42" fmla="*/ 743713 h 6858000"/>
              <a:gd name="connsiteX43" fmla="*/ 0 w 10009632"/>
              <a:gd name="connsiteY43" fmla="*/ 743713 h 6858000"/>
              <a:gd name="connsiteX44" fmla="*/ 0 w 10009632"/>
              <a:gd name="connsiteY4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517541 w 10009632"/>
              <a:gd name="connsiteY14" fmla="*/ 505028 h 6858000"/>
              <a:gd name="connsiteX15" fmla="*/ 9325209 w 10009632"/>
              <a:gd name="connsiteY15" fmla="*/ 641481 h 6858000"/>
              <a:gd name="connsiteX16" fmla="*/ 9299558 w 10009632"/>
              <a:gd name="connsiteY16" fmla="*/ 615325 h 6858000"/>
              <a:gd name="connsiteX17" fmla="*/ 9299558 w 10009632"/>
              <a:gd name="connsiteY17" fmla="*/ 611858 h 6858000"/>
              <a:gd name="connsiteX18" fmla="*/ 9299558 w 10009632"/>
              <a:gd name="connsiteY18" fmla="*/ 609076 h 6858000"/>
              <a:gd name="connsiteX19" fmla="*/ 9299557 w 10009632"/>
              <a:gd name="connsiteY19" fmla="*/ 609076 h 6858000"/>
              <a:gd name="connsiteX20" fmla="*/ 9297987 w 10009632"/>
              <a:gd name="connsiteY20" fmla="*/ 524982 h 6858000"/>
              <a:gd name="connsiteX21" fmla="*/ 9297327 w 10009632"/>
              <a:gd name="connsiteY21" fmla="*/ 521721 h 6858000"/>
              <a:gd name="connsiteX22" fmla="*/ 9311574 w 10009632"/>
              <a:gd name="connsiteY22" fmla="*/ 500271 h 6858000"/>
              <a:gd name="connsiteX23" fmla="*/ 9319005 w 10009632"/>
              <a:gd name="connsiteY23" fmla="*/ 498774 h 6858000"/>
              <a:gd name="connsiteX24" fmla="*/ 9318981 w 10009632"/>
              <a:gd name="connsiteY24" fmla="*/ 498442 h 6858000"/>
              <a:gd name="connsiteX25" fmla="*/ 9346322 w 10009632"/>
              <a:gd name="connsiteY25" fmla="*/ 495886 h 6858000"/>
              <a:gd name="connsiteX26" fmla="*/ 9356813 w 10009632"/>
              <a:gd name="connsiteY26" fmla="*/ 495676 h 6858000"/>
              <a:gd name="connsiteX27" fmla="*/ 9356893 w 10009632"/>
              <a:gd name="connsiteY27" fmla="*/ 495660 h 6858000"/>
              <a:gd name="connsiteX28" fmla="*/ 9356959 w 10009632"/>
              <a:gd name="connsiteY28" fmla="*/ 495673 h 6858000"/>
              <a:gd name="connsiteX29" fmla="*/ 9357631 w 10009632"/>
              <a:gd name="connsiteY29" fmla="*/ 495659 h 6858000"/>
              <a:gd name="connsiteX30" fmla="*/ 9442002 w 10009632"/>
              <a:gd name="connsiteY30" fmla="*/ 349989 h 6858000"/>
              <a:gd name="connsiteX31" fmla="*/ 9229912 w 10009632"/>
              <a:gd name="connsiteY31" fmla="*/ 571943 h 6858000"/>
              <a:gd name="connsiteX32" fmla="*/ 9442002 w 10009632"/>
              <a:gd name="connsiteY32" fmla="*/ 793897 h 6858000"/>
              <a:gd name="connsiteX33" fmla="*/ 9654091 w 10009632"/>
              <a:gd name="connsiteY33" fmla="*/ 571943 h 6858000"/>
              <a:gd name="connsiteX34" fmla="*/ 9442002 w 10009632"/>
              <a:gd name="connsiteY34" fmla="*/ 349989 h 6858000"/>
              <a:gd name="connsiteX35" fmla="*/ 0 w 10009632"/>
              <a:gd name="connsiteY35" fmla="*/ 0 h 6858000"/>
              <a:gd name="connsiteX36" fmla="*/ 10009632 w 10009632"/>
              <a:gd name="connsiteY36" fmla="*/ 0 h 6858000"/>
              <a:gd name="connsiteX37" fmla="*/ 10009632 w 10009632"/>
              <a:gd name="connsiteY37" fmla="*/ 6858000 h 6858000"/>
              <a:gd name="connsiteX38" fmla="*/ 0 w 10009632"/>
              <a:gd name="connsiteY38" fmla="*/ 6858000 h 6858000"/>
              <a:gd name="connsiteX39" fmla="*/ 0 w 10009632"/>
              <a:gd name="connsiteY39" fmla="*/ 6083809 h 6858000"/>
              <a:gd name="connsiteX40" fmla="*/ 1536192 w 10009632"/>
              <a:gd name="connsiteY40" fmla="*/ 6083809 h 6858000"/>
              <a:gd name="connsiteX41" fmla="*/ 1536192 w 10009632"/>
              <a:gd name="connsiteY41" fmla="*/ 743713 h 6858000"/>
              <a:gd name="connsiteX42" fmla="*/ 0 w 10009632"/>
              <a:gd name="connsiteY42" fmla="*/ 743713 h 6858000"/>
              <a:gd name="connsiteX43" fmla="*/ 0 w 10009632"/>
              <a:gd name="connsiteY4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517541 w 10009632"/>
              <a:gd name="connsiteY13" fmla="*/ 505208 h 6858000"/>
              <a:gd name="connsiteX14" fmla="*/ 9325209 w 10009632"/>
              <a:gd name="connsiteY14" fmla="*/ 641481 h 6858000"/>
              <a:gd name="connsiteX15" fmla="*/ 9299558 w 10009632"/>
              <a:gd name="connsiteY15" fmla="*/ 615325 h 6858000"/>
              <a:gd name="connsiteX16" fmla="*/ 9299558 w 10009632"/>
              <a:gd name="connsiteY16" fmla="*/ 611858 h 6858000"/>
              <a:gd name="connsiteX17" fmla="*/ 9299558 w 10009632"/>
              <a:gd name="connsiteY17" fmla="*/ 609076 h 6858000"/>
              <a:gd name="connsiteX18" fmla="*/ 9299557 w 10009632"/>
              <a:gd name="connsiteY18" fmla="*/ 609076 h 6858000"/>
              <a:gd name="connsiteX19" fmla="*/ 9297987 w 10009632"/>
              <a:gd name="connsiteY19" fmla="*/ 524982 h 6858000"/>
              <a:gd name="connsiteX20" fmla="*/ 9297327 w 10009632"/>
              <a:gd name="connsiteY20" fmla="*/ 521721 h 6858000"/>
              <a:gd name="connsiteX21" fmla="*/ 9311574 w 10009632"/>
              <a:gd name="connsiteY21" fmla="*/ 500271 h 6858000"/>
              <a:gd name="connsiteX22" fmla="*/ 9319005 w 10009632"/>
              <a:gd name="connsiteY22" fmla="*/ 498774 h 6858000"/>
              <a:gd name="connsiteX23" fmla="*/ 9318981 w 10009632"/>
              <a:gd name="connsiteY23" fmla="*/ 498442 h 6858000"/>
              <a:gd name="connsiteX24" fmla="*/ 9346322 w 10009632"/>
              <a:gd name="connsiteY24" fmla="*/ 495886 h 6858000"/>
              <a:gd name="connsiteX25" fmla="*/ 9356813 w 10009632"/>
              <a:gd name="connsiteY25" fmla="*/ 495676 h 6858000"/>
              <a:gd name="connsiteX26" fmla="*/ 9356893 w 10009632"/>
              <a:gd name="connsiteY26" fmla="*/ 495660 h 6858000"/>
              <a:gd name="connsiteX27" fmla="*/ 9356959 w 10009632"/>
              <a:gd name="connsiteY27" fmla="*/ 495673 h 6858000"/>
              <a:gd name="connsiteX28" fmla="*/ 9357631 w 10009632"/>
              <a:gd name="connsiteY28" fmla="*/ 495659 h 6858000"/>
              <a:gd name="connsiteX29" fmla="*/ 9442002 w 10009632"/>
              <a:gd name="connsiteY29" fmla="*/ 349989 h 6858000"/>
              <a:gd name="connsiteX30" fmla="*/ 9229912 w 10009632"/>
              <a:gd name="connsiteY30" fmla="*/ 571943 h 6858000"/>
              <a:gd name="connsiteX31" fmla="*/ 9442002 w 10009632"/>
              <a:gd name="connsiteY31" fmla="*/ 793897 h 6858000"/>
              <a:gd name="connsiteX32" fmla="*/ 9654091 w 10009632"/>
              <a:gd name="connsiteY32" fmla="*/ 571943 h 6858000"/>
              <a:gd name="connsiteX33" fmla="*/ 9442002 w 10009632"/>
              <a:gd name="connsiteY33" fmla="*/ 349989 h 6858000"/>
              <a:gd name="connsiteX34" fmla="*/ 0 w 10009632"/>
              <a:gd name="connsiteY34" fmla="*/ 0 h 6858000"/>
              <a:gd name="connsiteX35" fmla="*/ 10009632 w 10009632"/>
              <a:gd name="connsiteY35" fmla="*/ 0 h 6858000"/>
              <a:gd name="connsiteX36" fmla="*/ 10009632 w 10009632"/>
              <a:gd name="connsiteY36" fmla="*/ 6858000 h 6858000"/>
              <a:gd name="connsiteX37" fmla="*/ 0 w 10009632"/>
              <a:gd name="connsiteY37" fmla="*/ 6858000 h 6858000"/>
              <a:gd name="connsiteX38" fmla="*/ 0 w 10009632"/>
              <a:gd name="connsiteY38" fmla="*/ 6083809 h 6858000"/>
              <a:gd name="connsiteX39" fmla="*/ 1536192 w 10009632"/>
              <a:gd name="connsiteY39" fmla="*/ 6083809 h 6858000"/>
              <a:gd name="connsiteX40" fmla="*/ 1536192 w 10009632"/>
              <a:gd name="connsiteY40" fmla="*/ 743713 h 6858000"/>
              <a:gd name="connsiteX41" fmla="*/ 0 w 10009632"/>
              <a:gd name="connsiteY41" fmla="*/ 743713 h 6858000"/>
              <a:gd name="connsiteX42" fmla="*/ 0 w 10009632"/>
              <a:gd name="connsiteY4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517541 w 10009632"/>
              <a:gd name="connsiteY12" fmla="*/ 523368 h 6858000"/>
              <a:gd name="connsiteX13" fmla="*/ 9325209 w 10009632"/>
              <a:gd name="connsiteY13" fmla="*/ 641481 h 6858000"/>
              <a:gd name="connsiteX14" fmla="*/ 9299558 w 10009632"/>
              <a:gd name="connsiteY14" fmla="*/ 615325 h 6858000"/>
              <a:gd name="connsiteX15" fmla="*/ 9299558 w 10009632"/>
              <a:gd name="connsiteY15" fmla="*/ 611858 h 6858000"/>
              <a:gd name="connsiteX16" fmla="*/ 9299558 w 10009632"/>
              <a:gd name="connsiteY16" fmla="*/ 609076 h 6858000"/>
              <a:gd name="connsiteX17" fmla="*/ 9299557 w 10009632"/>
              <a:gd name="connsiteY17" fmla="*/ 609076 h 6858000"/>
              <a:gd name="connsiteX18" fmla="*/ 9297987 w 10009632"/>
              <a:gd name="connsiteY18" fmla="*/ 524982 h 6858000"/>
              <a:gd name="connsiteX19" fmla="*/ 9297327 w 10009632"/>
              <a:gd name="connsiteY19" fmla="*/ 521721 h 6858000"/>
              <a:gd name="connsiteX20" fmla="*/ 9311574 w 10009632"/>
              <a:gd name="connsiteY20" fmla="*/ 500271 h 6858000"/>
              <a:gd name="connsiteX21" fmla="*/ 9319005 w 10009632"/>
              <a:gd name="connsiteY21" fmla="*/ 498774 h 6858000"/>
              <a:gd name="connsiteX22" fmla="*/ 9318981 w 10009632"/>
              <a:gd name="connsiteY22" fmla="*/ 498442 h 6858000"/>
              <a:gd name="connsiteX23" fmla="*/ 9346322 w 10009632"/>
              <a:gd name="connsiteY23" fmla="*/ 495886 h 6858000"/>
              <a:gd name="connsiteX24" fmla="*/ 9356813 w 10009632"/>
              <a:gd name="connsiteY24" fmla="*/ 495676 h 6858000"/>
              <a:gd name="connsiteX25" fmla="*/ 9356893 w 10009632"/>
              <a:gd name="connsiteY25" fmla="*/ 495660 h 6858000"/>
              <a:gd name="connsiteX26" fmla="*/ 9356959 w 10009632"/>
              <a:gd name="connsiteY26" fmla="*/ 495673 h 6858000"/>
              <a:gd name="connsiteX27" fmla="*/ 9357631 w 10009632"/>
              <a:gd name="connsiteY27" fmla="*/ 495659 h 6858000"/>
              <a:gd name="connsiteX28" fmla="*/ 9442002 w 10009632"/>
              <a:gd name="connsiteY28" fmla="*/ 349989 h 6858000"/>
              <a:gd name="connsiteX29" fmla="*/ 9229912 w 10009632"/>
              <a:gd name="connsiteY29" fmla="*/ 571943 h 6858000"/>
              <a:gd name="connsiteX30" fmla="*/ 9442002 w 10009632"/>
              <a:gd name="connsiteY30" fmla="*/ 793897 h 6858000"/>
              <a:gd name="connsiteX31" fmla="*/ 9654091 w 10009632"/>
              <a:gd name="connsiteY31" fmla="*/ 571943 h 6858000"/>
              <a:gd name="connsiteX32" fmla="*/ 9442002 w 10009632"/>
              <a:gd name="connsiteY32" fmla="*/ 349989 h 6858000"/>
              <a:gd name="connsiteX33" fmla="*/ 0 w 10009632"/>
              <a:gd name="connsiteY33" fmla="*/ 0 h 6858000"/>
              <a:gd name="connsiteX34" fmla="*/ 10009632 w 10009632"/>
              <a:gd name="connsiteY34" fmla="*/ 0 h 6858000"/>
              <a:gd name="connsiteX35" fmla="*/ 10009632 w 10009632"/>
              <a:gd name="connsiteY35" fmla="*/ 6858000 h 6858000"/>
              <a:gd name="connsiteX36" fmla="*/ 0 w 10009632"/>
              <a:gd name="connsiteY36" fmla="*/ 6858000 h 6858000"/>
              <a:gd name="connsiteX37" fmla="*/ 0 w 10009632"/>
              <a:gd name="connsiteY37" fmla="*/ 6083809 h 6858000"/>
              <a:gd name="connsiteX38" fmla="*/ 1536192 w 10009632"/>
              <a:gd name="connsiteY38" fmla="*/ 6083809 h 6858000"/>
              <a:gd name="connsiteX39" fmla="*/ 1536192 w 10009632"/>
              <a:gd name="connsiteY39" fmla="*/ 743713 h 6858000"/>
              <a:gd name="connsiteX40" fmla="*/ 0 w 10009632"/>
              <a:gd name="connsiteY40" fmla="*/ 743713 h 6858000"/>
              <a:gd name="connsiteX41" fmla="*/ 0 w 10009632"/>
              <a:gd name="connsiteY41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517165 w 10009632"/>
              <a:gd name="connsiteY11" fmla="*/ 523390 h 6858000"/>
              <a:gd name="connsiteX12" fmla="*/ 9325209 w 10009632"/>
              <a:gd name="connsiteY12" fmla="*/ 641481 h 6858000"/>
              <a:gd name="connsiteX13" fmla="*/ 9299558 w 10009632"/>
              <a:gd name="connsiteY13" fmla="*/ 615325 h 6858000"/>
              <a:gd name="connsiteX14" fmla="*/ 9299558 w 10009632"/>
              <a:gd name="connsiteY14" fmla="*/ 611858 h 6858000"/>
              <a:gd name="connsiteX15" fmla="*/ 9299558 w 10009632"/>
              <a:gd name="connsiteY15" fmla="*/ 609076 h 6858000"/>
              <a:gd name="connsiteX16" fmla="*/ 9299557 w 10009632"/>
              <a:gd name="connsiteY16" fmla="*/ 609076 h 6858000"/>
              <a:gd name="connsiteX17" fmla="*/ 9297987 w 10009632"/>
              <a:gd name="connsiteY17" fmla="*/ 524982 h 6858000"/>
              <a:gd name="connsiteX18" fmla="*/ 9297327 w 10009632"/>
              <a:gd name="connsiteY18" fmla="*/ 521721 h 6858000"/>
              <a:gd name="connsiteX19" fmla="*/ 9311574 w 10009632"/>
              <a:gd name="connsiteY19" fmla="*/ 500271 h 6858000"/>
              <a:gd name="connsiteX20" fmla="*/ 9319005 w 10009632"/>
              <a:gd name="connsiteY20" fmla="*/ 498774 h 6858000"/>
              <a:gd name="connsiteX21" fmla="*/ 9318981 w 10009632"/>
              <a:gd name="connsiteY21" fmla="*/ 498442 h 6858000"/>
              <a:gd name="connsiteX22" fmla="*/ 9346322 w 10009632"/>
              <a:gd name="connsiteY22" fmla="*/ 495886 h 6858000"/>
              <a:gd name="connsiteX23" fmla="*/ 9356813 w 10009632"/>
              <a:gd name="connsiteY23" fmla="*/ 495676 h 6858000"/>
              <a:gd name="connsiteX24" fmla="*/ 9356893 w 10009632"/>
              <a:gd name="connsiteY24" fmla="*/ 495660 h 6858000"/>
              <a:gd name="connsiteX25" fmla="*/ 9356959 w 10009632"/>
              <a:gd name="connsiteY25" fmla="*/ 495673 h 6858000"/>
              <a:gd name="connsiteX26" fmla="*/ 9357631 w 10009632"/>
              <a:gd name="connsiteY26" fmla="*/ 495659 h 6858000"/>
              <a:gd name="connsiteX27" fmla="*/ 9442002 w 10009632"/>
              <a:gd name="connsiteY27" fmla="*/ 349989 h 6858000"/>
              <a:gd name="connsiteX28" fmla="*/ 9229912 w 10009632"/>
              <a:gd name="connsiteY28" fmla="*/ 571943 h 6858000"/>
              <a:gd name="connsiteX29" fmla="*/ 9442002 w 10009632"/>
              <a:gd name="connsiteY29" fmla="*/ 793897 h 6858000"/>
              <a:gd name="connsiteX30" fmla="*/ 9654091 w 10009632"/>
              <a:gd name="connsiteY30" fmla="*/ 571943 h 6858000"/>
              <a:gd name="connsiteX31" fmla="*/ 9442002 w 10009632"/>
              <a:gd name="connsiteY31" fmla="*/ 349989 h 6858000"/>
              <a:gd name="connsiteX32" fmla="*/ 0 w 10009632"/>
              <a:gd name="connsiteY32" fmla="*/ 0 h 6858000"/>
              <a:gd name="connsiteX33" fmla="*/ 10009632 w 10009632"/>
              <a:gd name="connsiteY33" fmla="*/ 0 h 6858000"/>
              <a:gd name="connsiteX34" fmla="*/ 10009632 w 10009632"/>
              <a:gd name="connsiteY34" fmla="*/ 6858000 h 6858000"/>
              <a:gd name="connsiteX35" fmla="*/ 0 w 10009632"/>
              <a:gd name="connsiteY35" fmla="*/ 6858000 h 6858000"/>
              <a:gd name="connsiteX36" fmla="*/ 0 w 10009632"/>
              <a:gd name="connsiteY36" fmla="*/ 6083809 h 6858000"/>
              <a:gd name="connsiteX37" fmla="*/ 1536192 w 10009632"/>
              <a:gd name="connsiteY37" fmla="*/ 6083809 h 6858000"/>
              <a:gd name="connsiteX38" fmla="*/ 1536192 w 10009632"/>
              <a:gd name="connsiteY38" fmla="*/ 743713 h 6858000"/>
              <a:gd name="connsiteX39" fmla="*/ 0 w 10009632"/>
              <a:gd name="connsiteY39" fmla="*/ 743713 h 6858000"/>
              <a:gd name="connsiteX40" fmla="*/ 0 w 10009632"/>
              <a:gd name="connsiteY40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88537 w 10009632"/>
              <a:gd name="connsiteY10" fmla="*/ 565393 h 6858000"/>
              <a:gd name="connsiteX11" fmla="*/ 9325209 w 10009632"/>
              <a:gd name="connsiteY11" fmla="*/ 641481 h 6858000"/>
              <a:gd name="connsiteX12" fmla="*/ 9299558 w 10009632"/>
              <a:gd name="connsiteY12" fmla="*/ 615325 h 6858000"/>
              <a:gd name="connsiteX13" fmla="*/ 9299558 w 10009632"/>
              <a:gd name="connsiteY13" fmla="*/ 611858 h 6858000"/>
              <a:gd name="connsiteX14" fmla="*/ 9299558 w 10009632"/>
              <a:gd name="connsiteY14" fmla="*/ 609076 h 6858000"/>
              <a:gd name="connsiteX15" fmla="*/ 9299557 w 10009632"/>
              <a:gd name="connsiteY15" fmla="*/ 609076 h 6858000"/>
              <a:gd name="connsiteX16" fmla="*/ 9297987 w 10009632"/>
              <a:gd name="connsiteY16" fmla="*/ 524982 h 6858000"/>
              <a:gd name="connsiteX17" fmla="*/ 9297327 w 10009632"/>
              <a:gd name="connsiteY17" fmla="*/ 521721 h 6858000"/>
              <a:gd name="connsiteX18" fmla="*/ 9311574 w 10009632"/>
              <a:gd name="connsiteY18" fmla="*/ 500271 h 6858000"/>
              <a:gd name="connsiteX19" fmla="*/ 9319005 w 10009632"/>
              <a:gd name="connsiteY19" fmla="*/ 498774 h 6858000"/>
              <a:gd name="connsiteX20" fmla="*/ 9318981 w 10009632"/>
              <a:gd name="connsiteY20" fmla="*/ 498442 h 6858000"/>
              <a:gd name="connsiteX21" fmla="*/ 9346322 w 10009632"/>
              <a:gd name="connsiteY21" fmla="*/ 495886 h 6858000"/>
              <a:gd name="connsiteX22" fmla="*/ 9356813 w 10009632"/>
              <a:gd name="connsiteY22" fmla="*/ 495676 h 6858000"/>
              <a:gd name="connsiteX23" fmla="*/ 9356893 w 10009632"/>
              <a:gd name="connsiteY23" fmla="*/ 495660 h 6858000"/>
              <a:gd name="connsiteX24" fmla="*/ 9356959 w 10009632"/>
              <a:gd name="connsiteY24" fmla="*/ 495673 h 6858000"/>
              <a:gd name="connsiteX25" fmla="*/ 9357631 w 10009632"/>
              <a:gd name="connsiteY25" fmla="*/ 495659 h 6858000"/>
              <a:gd name="connsiteX26" fmla="*/ 9442002 w 10009632"/>
              <a:gd name="connsiteY26" fmla="*/ 349989 h 6858000"/>
              <a:gd name="connsiteX27" fmla="*/ 9229912 w 10009632"/>
              <a:gd name="connsiteY27" fmla="*/ 571943 h 6858000"/>
              <a:gd name="connsiteX28" fmla="*/ 9442002 w 10009632"/>
              <a:gd name="connsiteY28" fmla="*/ 793897 h 6858000"/>
              <a:gd name="connsiteX29" fmla="*/ 9654091 w 10009632"/>
              <a:gd name="connsiteY29" fmla="*/ 571943 h 6858000"/>
              <a:gd name="connsiteX30" fmla="*/ 9442002 w 10009632"/>
              <a:gd name="connsiteY30" fmla="*/ 349989 h 6858000"/>
              <a:gd name="connsiteX31" fmla="*/ 0 w 10009632"/>
              <a:gd name="connsiteY31" fmla="*/ 0 h 6858000"/>
              <a:gd name="connsiteX32" fmla="*/ 10009632 w 10009632"/>
              <a:gd name="connsiteY32" fmla="*/ 0 h 6858000"/>
              <a:gd name="connsiteX33" fmla="*/ 10009632 w 10009632"/>
              <a:gd name="connsiteY33" fmla="*/ 6858000 h 6858000"/>
              <a:gd name="connsiteX34" fmla="*/ 0 w 10009632"/>
              <a:gd name="connsiteY34" fmla="*/ 6858000 h 6858000"/>
              <a:gd name="connsiteX35" fmla="*/ 0 w 10009632"/>
              <a:gd name="connsiteY35" fmla="*/ 6083809 h 6858000"/>
              <a:gd name="connsiteX36" fmla="*/ 1536192 w 10009632"/>
              <a:gd name="connsiteY36" fmla="*/ 6083809 h 6858000"/>
              <a:gd name="connsiteX37" fmla="*/ 1536192 w 10009632"/>
              <a:gd name="connsiteY37" fmla="*/ 743713 h 6858000"/>
              <a:gd name="connsiteX38" fmla="*/ 0 w 10009632"/>
              <a:gd name="connsiteY38" fmla="*/ 743713 h 6858000"/>
              <a:gd name="connsiteX39" fmla="*/ 0 w 10009632"/>
              <a:gd name="connsiteY39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9557 w 10009632"/>
              <a:gd name="connsiteY14" fmla="*/ 609076 h 6858000"/>
              <a:gd name="connsiteX15" fmla="*/ 9297987 w 10009632"/>
              <a:gd name="connsiteY15" fmla="*/ 524982 h 6858000"/>
              <a:gd name="connsiteX16" fmla="*/ 9297327 w 10009632"/>
              <a:gd name="connsiteY16" fmla="*/ 521721 h 6858000"/>
              <a:gd name="connsiteX17" fmla="*/ 9311574 w 10009632"/>
              <a:gd name="connsiteY17" fmla="*/ 500271 h 6858000"/>
              <a:gd name="connsiteX18" fmla="*/ 9319005 w 10009632"/>
              <a:gd name="connsiteY18" fmla="*/ 498774 h 6858000"/>
              <a:gd name="connsiteX19" fmla="*/ 9318981 w 10009632"/>
              <a:gd name="connsiteY19" fmla="*/ 498442 h 6858000"/>
              <a:gd name="connsiteX20" fmla="*/ 9346322 w 10009632"/>
              <a:gd name="connsiteY20" fmla="*/ 495886 h 6858000"/>
              <a:gd name="connsiteX21" fmla="*/ 9356813 w 10009632"/>
              <a:gd name="connsiteY21" fmla="*/ 495676 h 6858000"/>
              <a:gd name="connsiteX22" fmla="*/ 9356893 w 10009632"/>
              <a:gd name="connsiteY22" fmla="*/ 495660 h 6858000"/>
              <a:gd name="connsiteX23" fmla="*/ 9356959 w 10009632"/>
              <a:gd name="connsiteY23" fmla="*/ 495673 h 6858000"/>
              <a:gd name="connsiteX24" fmla="*/ 9357631 w 10009632"/>
              <a:gd name="connsiteY24" fmla="*/ 495659 h 6858000"/>
              <a:gd name="connsiteX25" fmla="*/ 9442002 w 10009632"/>
              <a:gd name="connsiteY25" fmla="*/ 349989 h 6858000"/>
              <a:gd name="connsiteX26" fmla="*/ 9229912 w 10009632"/>
              <a:gd name="connsiteY26" fmla="*/ 571943 h 6858000"/>
              <a:gd name="connsiteX27" fmla="*/ 9442002 w 10009632"/>
              <a:gd name="connsiteY27" fmla="*/ 793897 h 6858000"/>
              <a:gd name="connsiteX28" fmla="*/ 9654091 w 10009632"/>
              <a:gd name="connsiteY28" fmla="*/ 571943 h 6858000"/>
              <a:gd name="connsiteX29" fmla="*/ 9442002 w 10009632"/>
              <a:gd name="connsiteY29" fmla="*/ 349989 h 6858000"/>
              <a:gd name="connsiteX30" fmla="*/ 0 w 10009632"/>
              <a:gd name="connsiteY30" fmla="*/ 0 h 6858000"/>
              <a:gd name="connsiteX31" fmla="*/ 10009632 w 10009632"/>
              <a:gd name="connsiteY31" fmla="*/ 0 h 6858000"/>
              <a:gd name="connsiteX32" fmla="*/ 10009632 w 10009632"/>
              <a:gd name="connsiteY32" fmla="*/ 6858000 h 6858000"/>
              <a:gd name="connsiteX33" fmla="*/ 0 w 10009632"/>
              <a:gd name="connsiteY33" fmla="*/ 6858000 h 6858000"/>
              <a:gd name="connsiteX34" fmla="*/ 0 w 10009632"/>
              <a:gd name="connsiteY34" fmla="*/ 6083809 h 6858000"/>
              <a:gd name="connsiteX35" fmla="*/ 1536192 w 10009632"/>
              <a:gd name="connsiteY35" fmla="*/ 6083809 h 6858000"/>
              <a:gd name="connsiteX36" fmla="*/ 1536192 w 10009632"/>
              <a:gd name="connsiteY36" fmla="*/ 743713 h 6858000"/>
              <a:gd name="connsiteX37" fmla="*/ 0 w 10009632"/>
              <a:gd name="connsiteY37" fmla="*/ 743713 h 6858000"/>
              <a:gd name="connsiteX38" fmla="*/ 0 w 10009632"/>
              <a:gd name="connsiteY38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9558 w 10009632"/>
              <a:gd name="connsiteY13" fmla="*/ 609076 h 6858000"/>
              <a:gd name="connsiteX14" fmla="*/ 9297987 w 10009632"/>
              <a:gd name="connsiteY14" fmla="*/ 524982 h 6858000"/>
              <a:gd name="connsiteX15" fmla="*/ 9297327 w 10009632"/>
              <a:gd name="connsiteY15" fmla="*/ 521721 h 6858000"/>
              <a:gd name="connsiteX16" fmla="*/ 9311574 w 10009632"/>
              <a:gd name="connsiteY16" fmla="*/ 500271 h 6858000"/>
              <a:gd name="connsiteX17" fmla="*/ 9319005 w 10009632"/>
              <a:gd name="connsiteY17" fmla="*/ 498774 h 6858000"/>
              <a:gd name="connsiteX18" fmla="*/ 9318981 w 10009632"/>
              <a:gd name="connsiteY18" fmla="*/ 498442 h 6858000"/>
              <a:gd name="connsiteX19" fmla="*/ 9346322 w 10009632"/>
              <a:gd name="connsiteY19" fmla="*/ 495886 h 6858000"/>
              <a:gd name="connsiteX20" fmla="*/ 9356813 w 10009632"/>
              <a:gd name="connsiteY20" fmla="*/ 495676 h 6858000"/>
              <a:gd name="connsiteX21" fmla="*/ 9356893 w 10009632"/>
              <a:gd name="connsiteY21" fmla="*/ 495660 h 6858000"/>
              <a:gd name="connsiteX22" fmla="*/ 9356959 w 10009632"/>
              <a:gd name="connsiteY22" fmla="*/ 495673 h 6858000"/>
              <a:gd name="connsiteX23" fmla="*/ 9357631 w 10009632"/>
              <a:gd name="connsiteY23" fmla="*/ 495659 h 6858000"/>
              <a:gd name="connsiteX24" fmla="*/ 9442002 w 10009632"/>
              <a:gd name="connsiteY24" fmla="*/ 349989 h 6858000"/>
              <a:gd name="connsiteX25" fmla="*/ 9229912 w 10009632"/>
              <a:gd name="connsiteY25" fmla="*/ 571943 h 6858000"/>
              <a:gd name="connsiteX26" fmla="*/ 9442002 w 10009632"/>
              <a:gd name="connsiteY26" fmla="*/ 793897 h 6858000"/>
              <a:gd name="connsiteX27" fmla="*/ 9654091 w 10009632"/>
              <a:gd name="connsiteY27" fmla="*/ 571943 h 6858000"/>
              <a:gd name="connsiteX28" fmla="*/ 9442002 w 10009632"/>
              <a:gd name="connsiteY28" fmla="*/ 349989 h 6858000"/>
              <a:gd name="connsiteX29" fmla="*/ 0 w 10009632"/>
              <a:gd name="connsiteY29" fmla="*/ 0 h 6858000"/>
              <a:gd name="connsiteX30" fmla="*/ 10009632 w 10009632"/>
              <a:gd name="connsiteY30" fmla="*/ 0 h 6858000"/>
              <a:gd name="connsiteX31" fmla="*/ 10009632 w 10009632"/>
              <a:gd name="connsiteY31" fmla="*/ 6858000 h 6858000"/>
              <a:gd name="connsiteX32" fmla="*/ 0 w 10009632"/>
              <a:gd name="connsiteY32" fmla="*/ 6858000 h 6858000"/>
              <a:gd name="connsiteX33" fmla="*/ 0 w 10009632"/>
              <a:gd name="connsiteY33" fmla="*/ 6083809 h 6858000"/>
              <a:gd name="connsiteX34" fmla="*/ 1536192 w 10009632"/>
              <a:gd name="connsiteY34" fmla="*/ 6083809 h 6858000"/>
              <a:gd name="connsiteX35" fmla="*/ 1536192 w 10009632"/>
              <a:gd name="connsiteY35" fmla="*/ 743713 h 6858000"/>
              <a:gd name="connsiteX36" fmla="*/ 0 w 10009632"/>
              <a:gd name="connsiteY36" fmla="*/ 743713 h 6858000"/>
              <a:gd name="connsiteX37" fmla="*/ 0 w 10009632"/>
              <a:gd name="connsiteY37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9558 w 10009632"/>
              <a:gd name="connsiteY12" fmla="*/ 611858 h 6858000"/>
              <a:gd name="connsiteX13" fmla="*/ 9297987 w 10009632"/>
              <a:gd name="connsiteY13" fmla="*/ 524982 h 6858000"/>
              <a:gd name="connsiteX14" fmla="*/ 9297327 w 10009632"/>
              <a:gd name="connsiteY14" fmla="*/ 521721 h 6858000"/>
              <a:gd name="connsiteX15" fmla="*/ 9311574 w 10009632"/>
              <a:gd name="connsiteY15" fmla="*/ 500271 h 6858000"/>
              <a:gd name="connsiteX16" fmla="*/ 9319005 w 10009632"/>
              <a:gd name="connsiteY16" fmla="*/ 498774 h 6858000"/>
              <a:gd name="connsiteX17" fmla="*/ 9318981 w 10009632"/>
              <a:gd name="connsiteY17" fmla="*/ 498442 h 6858000"/>
              <a:gd name="connsiteX18" fmla="*/ 9346322 w 10009632"/>
              <a:gd name="connsiteY18" fmla="*/ 495886 h 6858000"/>
              <a:gd name="connsiteX19" fmla="*/ 9356813 w 10009632"/>
              <a:gd name="connsiteY19" fmla="*/ 495676 h 6858000"/>
              <a:gd name="connsiteX20" fmla="*/ 9356893 w 10009632"/>
              <a:gd name="connsiteY20" fmla="*/ 495660 h 6858000"/>
              <a:gd name="connsiteX21" fmla="*/ 9356959 w 10009632"/>
              <a:gd name="connsiteY21" fmla="*/ 495673 h 6858000"/>
              <a:gd name="connsiteX22" fmla="*/ 9357631 w 10009632"/>
              <a:gd name="connsiteY22" fmla="*/ 495659 h 6858000"/>
              <a:gd name="connsiteX23" fmla="*/ 9442002 w 10009632"/>
              <a:gd name="connsiteY23" fmla="*/ 349989 h 6858000"/>
              <a:gd name="connsiteX24" fmla="*/ 9229912 w 10009632"/>
              <a:gd name="connsiteY24" fmla="*/ 571943 h 6858000"/>
              <a:gd name="connsiteX25" fmla="*/ 9442002 w 10009632"/>
              <a:gd name="connsiteY25" fmla="*/ 793897 h 6858000"/>
              <a:gd name="connsiteX26" fmla="*/ 9654091 w 10009632"/>
              <a:gd name="connsiteY26" fmla="*/ 571943 h 6858000"/>
              <a:gd name="connsiteX27" fmla="*/ 9442002 w 10009632"/>
              <a:gd name="connsiteY27" fmla="*/ 349989 h 6858000"/>
              <a:gd name="connsiteX28" fmla="*/ 0 w 10009632"/>
              <a:gd name="connsiteY28" fmla="*/ 0 h 6858000"/>
              <a:gd name="connsiteX29" fmla="*/ 10009632 w 10009632"/>
              <a:gd name="connsiteY29" fmla="*/ 0 h 6858000"/>
              <a:gd name="connsiteX30" fmla="*/ 10009632 w 10009632"/>
              <a:gd name="connsiteY30" fmla="*/ 6858000 h 6858000"/>
              <a:gd name="connsiteX31" fmla="*/ 0 w 10009632"/>
              <a:gd name="connsiteY31" fmla="*/ 6858000 h 6858000"/>
              <a:gd name="connsiteX32" fmla="*/ 0 w 10009632"/>
              <a:gd name="connsiteY32" fmla="*/ 6083809 h 6858000"/>
              <a:gd name="connsiteX33" fmla="*/ 1536192 w 10009632"/>
              <a:gd name="connsiteY33" fmla="*/ 6083809 h 6858000"/>
              <a:gd name="connsiteX34" fmla="*/ 1536192 w 10009632"/>
              <a:gd name="connsiteY34" fmla="*/ 743713 h 6858000"/>
              <a:gd name="connsiteX35" fmla="*/ 0 w 10009632"/>
              <a:gd name="connsiteY35" fmla="*/ 743713 h 6858000"/>
              <a:gd name="connsiteX36" fmla="*/ 0 w 10009632"/>
              <a:gd name="connsiteY36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9558 w 10009632"/>
              <a:gd name="connsiteY11" fmla="*/ 615325 h 6858000"/>
              <a:gd name="connsiteX12" fmla="*/ 9297987 w 10009632"/>
              <a:gd name="connsiteY12" fmla="*/ 524982 h 6858000"/>
              <a:gd name="connsiteX13" fmla="*/ 9297327 w 10009632"/>
              <a:gd name="connsiteY13" fmla="*/ 521721 h 6858000"/>
              <a:gd name="connsiteX14" fmla="*/ 9311574 w 10009632"/>
              <a:gd name="connsiteY14" fmla="*/ 500271 h 6858000"/>
              <a:gd name="connsiteX15" fmla="*/ 9319005 w 10009632"/>
              <a:gd name="connsiteY15" fmla="*/ 498774 h 6858000"/>
              <a:gd name="connsiteX16" fmla="*/ 9318981 w 10009632"/>
              <a:gd name="connsiteY16" fmla="*/ 498442 h 6858000"/>
              <a:gd name="connsiteX17" fmla="*/ 9346322 w 10009632"/>
              <a:gd name="connsiteY17" fmla="*/ 495886 h 6858000"/>
              <a:gd name="connsiteX18" fmla="*/ 9356813 w 10009632"/>
              <a:gd name="connsiteY18" fmla="*/ 495676 h 6858000"/>
              <a:gd name="connsiteX19" fmla="*/ 9356893 w 10009632"/>
              <a:gd name="connsiteY19" fmla="*/ 495660 h 6858000"/>
              <a:gd name="connsiteX20" fmla="*/ 9356959 w 10009632"/>
              <a:gd name="connsiteY20" fmla="*/ 495673 h 6858000"/>
              <a:gd name="connsiteX21" fmla="*/ 9357631 w 10009632"/>
              <a:gd name="connsiteY21" fmla="*/ 495659 h 6858000"/>
              <a:gd name="connsiteX22" fmla="*/ 9442002 w 10009632"/>
              <a:gd name="connsiteY22" fmla="*/ 349989 h 6858000"/>
              <a:gd name="connsiteX23" fmla="*/ 9229912 w 10009632"/>
              <a:gd name="connsiteY23" fmla="*/ 571943 h 6858000"/>
              <a:gd name="connsiteX24" fmla="*/ 9442002 w 10009632"/>
              <a:gd name="connsiteY24" fmla="*/ 793897 h 6858000"/>
              <a:gd name="connsiteX25" fmla="*/ 9654091 w 10009632"/>
              <a:gd name="connsiteY25" fmla="*/ 571943 h 6858000"/>
              <a:gd name="connsiteX26" fmla="*/ 9442002 w 10009632"/>
              <a:gd name="connsiteY26" fmla="*/ 349989 h 6858000"/>
              <a:gd name="connsiteX27" fmla="*/ 0 w 10009632"/>
              <a:gd name="connsiteY27" fmla="*/ 0 h 6858000"/>
              <a:gd name="connsiteX28" fmla="*/ 10009632 w 10009632"/>
              <a:gd name="connsiteY28" fmla="*/ 0 h 6858000"/>
              <a:gd name="connsiteX29" fmla="*/ 10009632 w 10009632"/>
              <a:gd name="connsiteY29" fmla="*/ 6858000 h 6858000"/>
              <a:gd name="connsiteX30" fmla="*/ 0 w 10009632"/>
              <a:gd name="connsiteY30" fmla="*/ 6858000 h 6858000"/>
              <a:gd name="connsiteX31" fmla="*/ 0 w 10009632"/>
              <a:gd name="connsiteY31" fmla="*/ 6083809 h 6858000"/>
              <a:gd name="connsiteX32" fmla="*/ 1536192 w 10009632"/>
              <a:gd name="connsiteY32" fmla="*/ 6083809 h 6858000"/>
              <a:gd name="connsiteX33" fmla="*/ 1536192 w 10009632"/>
              <a:gd name="connsiteY33" fmla="*/ 743713 h 6858000"/>
              <a:gd name="connsiteX34" fmla="*/ 0 w 10009632"/>
              <a:gd name="connsiteY34" fmla="*/ 743713 h 6858000"/>
              <a:gd name="connsiteX35" fmla="*/ 0 w 10009632"/>
              <a:gd name="connsiteY35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325209 w 10009632"/>
              <a:gd name="connsiteY10" fmla="*/ 641481 h 6858000"/>
              <a:gd name="connsiteX11" fmla="*/ 9297987 w 10009632"/>
              <a:gd name="connsiteY11" fmla="*/ 524982 h 6858000"/>
              <a:gd name="connsiteX12" fmla="*/ 9297327 w 10009632"/>
              <a:gd name="connsiteY12" fmla="*/ 521721 h 6858000"/>
              <a:gd name="connsiteX13" fmla="*/ 9311574 w 10009632"/>
              <a:gd name="connsiteY13" fmla="*/ 500271 h 6858000"/>
              <a:gd name="connsiteX14" fmla="*/ 9319005 w 10009632"/>
              <a:gd name="connsiteY14" fmla="*/ 498774 h 6858000"/>
              <a:gd name="connsiteX15" fmla="*/ 9318981 w 10009632"/>
              <a:gd name="connsiteY15" fmla="*/ 498442 h 6858000"/>
              <a:gd name="connsiteX16" fmla="*/ 9346322 w 10009632"/>
              <a:gd name="connsiteY16" fmla="*/ 495886 h 6858000"/>
              <a:gd name="connsiteX17" fmla="*/ 9356813 w 10009632"/>
              <a:gd name="connsiteY17" fmla="*/ 495676 h 6858000"/>
              <a:gd name="connsiteX18" fmla="*/ 9356893 w 10009632"/>
              <a:gd name="connsiteY18" fmla="*/ 495660 h 6858000"/>
              <a:gd name="connsiteX19" fmla="*/ 9356959 w 10009632"/>
              <a:gd name="connsiteY19" fmla="*/ 495673 h 6858000"/>
              <a:gd name="connsiteX20" fmla="*/ 9357631 w 10009632"/>
              <a:gd name="connsiteY20" fmla="*/ 495659 h 6858000"/>
              <a:gd name="connsiteX21" fmla="*/ 9442002 w 10009632"/>
              <a:gd name="connsiteY21" fmla="*/ 349989 h 6858000"/>
              <a:gd name="connsiteX22" fmla="*/ 9229912 w 10009632"/>
              <a:gd name="connsiteY22" fmla="*/ 571943 h 6858000"/>
              <a:gd name="connsiteX23" fmla="*/ 9442002 w 10009632"/>
              <a:gd name="connsiteY23" fmla="*/ 793897 h 6858000"/>
              <a:gd name="connsiteX24" fmla="*/ 9654091 w 10009632"/>
              <a:gd name="connsiteY24" fmla="*/ 571943 h 6858000"/>
              <a:gd name="connsiteX25" fmla="*/ 9442002 w 10009632"/>
              <a:gd name="connsiteY25" fmla="*/ 349989 h 6858000"/>
              <a:gd name="connsiteX26" fmla="*/ 0 w 10009632"/>
              <a:gd name="connsiteY26" fmla="*/ 0 h 6858000"/>
              <a:gd name="connsiteX27" fmla="*/ 10009632 w 10009632"/>
              <a:gd name="connsiteY27" fmla="*/ 0 h 6858000"/>
              <a:gd name="connsiteX28" fmla="*/ 10009632 w 10009632"/>
              <a:gd name="connsiteY28" fmla="*/ 6858000 h 6858000"/>
              <a:gd name="connsiteX29" fmla="*/ 0 w 10009632"/>
              <a:gd name="connsiteY29" fmla="*/ 6858000 h 6858000"/>
              <a:gd name="connsiteX30" fmla="*/ 0 w 10009632"/>
              <a:gd name="connsiteY30" fmla="*/ 6083809 h 6858000"/>
              <a:gd name="connsiteX31" fmla="*/ 1536192 w 10009632"/>
              <a:gd name="connsiteY31" fmla="*/ 6083809 h 6858000"/>
              <a:gd name="connsiteX32" fmla="*/ 1536192 w 10009632"/>
              <a:gd name="connsiteY32" fmla="*/ 743713 h 6858000"/>
              <a:gd name="connsiteX33" fmla="*/ 0 w 10009632"/>
              <a:gd name="connsiteY33" fmla="*/ 743713 h 6858000"/>
              <a:gd name="connsiteX34" fmla="*/ 0 w 10009632"/>
              <a:gd name="connsiteY34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366838 w 10009632"/>
              <a:gd name="connsiteY9" fmla="*/ 566955 h 6858000"/>
              <a:gd name="connsiteX10" fmla="*/ 9297987 w 10009632"/>
              <a:gd name="connsiteY10" fmla="*/ 524982 h 6858000"/>
              <a:gd name="connsiteX11" fmla="*/ 9297327 w 10009632"/>
              <a:gd name="connsiteY11" fmla="*/ 521721 h 6858000"/>
              <a:gd name="connsiteX12" fmla="*/ 9311574 w 10009632"/>
              <a:gd name="connsiteY12" fmla="*/ 500271 h 6858000"/>
              <a:gd name="connsiteX13" fmla="*/ 9319005 w 10009632"/>
              <a:gd name="connsiteY13" fmla="*/ 498774 h 6858000"/>
              <a:gd name="connsiteX14" fmla="*/ 9318981 w 10009632"/>
              <a:gd name="connsiteY14" fmla="*/ 498442 h 6858000"/>
              <a:gd name="connsiteX15" fmla="*/ 9346322 w 10009632"/>
              <a:gd name="connsiteY15" fmla="*/ 495886 h 6858000"/>
              <a:gd name="connsiteX16" fmla="*/ 9356813 w 10009632"/>
              <a:gd name="connsiteY16" fmla="*/ 495676 h 6858000"/>
              <a:gd name="connsiteX17" fmla="*/ 9356893 w 10009632"/>
              <a:gd name="connsiteY17" fmla="*/ 495660 h 6858000"/>
              <a:gd name="connsiteX18" fmla="*/ 9356959 w 10009632"/>
              <a:gd name="connsiteY18" fmla="*/ 495673 h 6858000"/>
              <a:gd name="connsiteX19" fmla="*/ 9357631 w 10009632"/>
              <a:gd name="connsiteY19" fmla="*/ 495659 h 6858000"/>
              <a:gd name="connsiteX20" fmla="*/ 9442002 w 10009632"/>
              <a:gd name="connsiteY20" fmla="*/ 349989 h 6858000"/>
              <a:gd name="connsiteX21" fmla="*/ 9229912 w 10009632"/>
              <a:gd name="connsiteY21" fmla="*/ 571943 h 6858000"/>
              <a:gd name="connsiteX22" fmla="*/ 9442002 w 10009632"/>
              <a:gd name="connsiteY22" fmla="*/ 793897 h 6858000"/>
              <a:gd name="connsiteX23" fmla="*/ 9654091 w 10009632"/>
              <a:gd name="connsiteY23" fmla="*/ 571943 h 6858000"/>
              <a:gd name="connsiteX24" fmla="*/ 9442002 w 10009632"/>
              <a:gd name="connsiteY24" fmla="*/ 349989 h 6858000"/>
              <a:gd name="connsiteX25" fmla="*/ 0 w 10009632"/>
              <a:gd name="connsiteY25" fmla="*/ 0 h 6858000"/>
              <a:gd name="connsiteX26" fmla="*/ 10009632 w 10009632"/>
              <a:gd name="connsiteY26" fmla="*/ 0 h 6858000"/>
              <a:gd name="connsiteX27" fmla="*/ 10009632 w 10009632"/>
              <a:gd name="connsiteY27" fmla="*/ 6858000 h 6858000"/>
              <a:gd name="connsiteX28" fmla="*/ 0 w 10009632"/>
              <a:gd name="connsiteY28" fmla="*/ 6858000 h 6858000"/>
              <a:gd name="connsiteX29" fmla="*/ 0 w 10009632"/>
              <a:gd name="connsiteY29" fmla="*/ 6083809 h 6858000"/>
              <a:gd name="connsiteX30" fmla="*/ 1536192 w 10009632"/>
              <a:gd name="connsiteY30" fmla="*/ 6083809 h 6858000"/>
              <a:gd name="connsiteX31" fmla="*/ 1536192 w 10009632"/>
              <a:gd name="connsiteY31" fmla="*/ 743713 h 6858000"/>
              <a:gd name="connsiteX32" fmla="*/ 0 w 10009632"/>
              <a:gd name="connsiteY32" fmla="*/ 743713 h 6858000"/>
              <a:gd name="connsiteX33" fmla="*/ 0 w 10009632"/>
              <a:gd name="connsiteY33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366838 w 10009632"/>
              <a:gd name="connsiteY8" fmla="*/ 523390 h 6858000"/>
              <a:gd name="connsiteX9" fmla="*/ 9297987 w 10009632"/>
              <a:gd name="connsiteY9" fmla="*/ 524982 h 6858000"/>
              <a:gd name="connsiteX10" fmla="*/ 9297327 w 10009632"/>
              <a:gd name="connsiteY10" fmla="*/ 521721 h 6858000"/>
              <a:gd name="connsiteX11" fmla="*/ 9311574 w 10009632"/>
              <a:gd name="connsiteY11" fmla="*/ 500271 h 6858000"/>
              <a:gd name="connsiteX12" fmla="*/ 9319005 w 10009632"/>
              <a:gd name="connsiteY12" fmla="*/ 498774 h 6858000"/>
              <a:gd name="connsiteX13" fmla="*/ 9318981 w 10009632"/>
              <a:gd name="connsiteY13" fmla="*/ 498442 h 6858000"/>
              <a:gd name="connsiteX14" fmla="*/ 9346322 w 10009632"/>
              <a:gd name="connsiteY14" fmla="*/ 495886 h 6858000"/>
              <a:gd name="connsiteX15" fmla="*/ 9356813 w 10009632"/>
              <a:gd name="connsiteY15" fmla="*/ 495676 h 6858000"/>
              <a:gd name="connsiteX16" fmla="*/ 9356893 w 10009632"/>
              <a:gd name="connsiteY16" fmla="*/ 495660 h 6858000"/>
              <a:gd name="connsiteX17" fmla="*/ 9356959 w 10009632"/>
              <a:gd name="connsiteY17" fmla="*/ 495673 h 6858000"/>
              <a:gd name="connsiteX18" fmla="*/ 9357631 w 10009632"/>
              <a:gd name="connsiteY18" fmla="*/ 495659 h 6858000"/>
              <a:gd name="connsiteX19" fmla="*/ 9442002 w 10009632"/>
              <a:gd name="connsiteY19" fmla="*/ 349989 h 6858000"/>
              <a:gd name="connsiteX20" fmla="*/ 9229912 w 10009632"/>
              <a:gd name="connsiteY20" fmla="*/ 571943 h 6858000"/>
              <a:gd name="connsiteX21" fmla="*/ 9442002 w 10009632"/>
              <a:gd name="connsiteY21" fmla="*/ 793897 h 6858000"/>
              <a:gd name="connsiteX22" fmla="*/ 9654091 w 10009632"/>
              <a:gd name="connsiteY22" fmla="*/ 571943 h 6858000"/>
              <a:gd name="connsiteX23" fmla="*/ 9442002 w 10009632"/>
              <a:gd name="connsiteY23" fmla="*/ 349989 h 6858000"/>
              <a:gd name="connsiteX24" fmla="*/ 0 w 10009632"/>
              <a:gd name="connsiteY24" fmla="*/ 0 h 6858000"/>
              <a:gd name="connsiteX25" fmla="*/ 10009632 w 10009632"/>
              <a:gd name="connsiteY25" fmla="*/ 0 h 6858000"/>
              <a:gd name="connsiteX26" fmla="*/ 10009632 w 10009632"/>
              <a:gd name="connsiteY26" fmla="*/ 6858000 h 6858000"/>
              <a:gd name="connsiteX27" fmla="*/ 0 w 10009632"/>
              <a:gd name="connsiteY27" fmla="*/ 6858000 h 6858000"/>
              <a:gd name="connsiteX28" fmla="*/ 0 w 10009632"/>
              <a:gd name="connsiteY28" fmla="*/ 6083809 h 6858000"/>
              <a:gd name="connsiteX29" fmla="*/ 1536192 w 10009632"/>
              <a:gd name="connsiteY29" fmla="*/ 6083809 h 6858000"/>
              <a:gd name="connsiteX30" fmla="*/ 1536192 w 10009632"/>
              <a:gd name="connsiteY30" fmla="*/ 743713 h 6858000"/>
              <a:gd name="connsiteX31" fmla="*/ 0 w 10009632"/>
              <a:gd name="connsiteY31" fmla="*/ 743713 h 6858000"/>
              <a:gd name="connsiteX32" fmla="*/ 0 w 10009632"/>
              <a:gd name="connsiteY32" fmla="*/ 0 h 6858000"/>
              <a:gd name="connsiteX0" fmla="*/ 9357631 w 10009632"/>
              <a:gd name="connsiteY0" fmla="*/ 495659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357631 w 10009632"/>
              <a:gd name="connsiteY17" fmla="*/ 495659 h 6858000"/>
              <a:gd name="connsiteX18" fmla="*/ 9442002 w 10009632"/>
              <a:gd name="connsiteY18" fmla="*/ 349989 h 6858000"/>
              <a:gd name="connsiteX19" fmla="*/ 9229912 w 10009632"/>
              <a:gd name="connsiteY19" fmla="*/ 571943 h 6858000"/>
              <a:gd name="connsiteX20" fmla="*/ 9442002 w 10009632"/>
              <a:gd name="connsiteY20" fmla="*/ 793897 h 6858000"/>
              <a:gd name="connsiteX21" fmla="*/ 9654091 w 10009632"/>
              <a:gd name="connsiteY21" fmla="*/ 571943 h 6858000"/>
              <a:gd name="connsiteX22" fmla="*/ 9442002 w 10009632"/>
              <a:gd name="connsiteY22" fmla="*/ 349989 h 6858000"/>
              <a:gd name="connsiteX23" fmla="*/ 0 w 10009632"/>
              <a:gd name="connsiteY23" fmla="*/ 0 h 6858000"/>
              <a:gd name="connsiteX24" fmla="*/ 10009632 w 10009632"/>
              <a:gd name="connsiteY24" fmla="*/ 0 h 6858000"/>
              <a:gd name="connsiteX25" fmla="*/ 10009632 w 10009632"/>
              <a:gd name="connsiteY25" fmla="*/ 6858000 h 6858000"/>
              <a:gd name="connsiteX26" fmla="*/ 0 w 10009632"/>
              <a:gd name="connsiteY26" fmla="*/ 6858000 h 6858000"/>
              <a:gd name="connsiteX27" fmla="*/ 0 w 10009632"/>
              <a:gd name="connsiteY27" fmla="*/ 6083809 h 6858000"/>
              <a:gd name="connsiteX28" fmla="*/ 1536192 w 10009632"/>
              <a:gd name="connsiteY28" fmla="*/ 6083809 h 6858000"/>
              <a:gd name="connsiteX29" fmla="*/ 1536192 w 10009632"/>
              <a:gd name="connsiteY29" fmla="*/ 743713 h 6858000"/>
              <a:gd name="connsiteX30" fmla="*/ 0 w 10009632"/>
              <a:gd name="connsiteY30" fmla="*/ 743713 h 6858000"/>
              <a:gd name="connsiteX31" fmla="*/ 0 w 10009632"/>
              <a:gd name="connsiteY31" fmla="*/ 0 h 6858000"/>
              <a:gd name="connsiteX0" fmla="*/ 9356959 w 10009632"/>
              <a:gd name="connsiteY0" fmla="*/ 495673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356959 w 10009632"/>
              <a:gd name="connsiteY16" fmla="*/ 495673 h 6858000"/>
              <a:gd name="connsiteX17" fmla="*/ 9442002 w 10009632"/>
              <a:gd name="connsiteY17" fmla="*/ 349989 h 6858000"/>
              <a:gd name="connsiteX18" fmla="*/ 9229912 w 10009632"/>
              <a:gd name="connsiteY18" fmla="*/ 571943 h 6858000"/>
              <a:gd name="connsiteX19" fmla="*/ 9442002 w 10009632"/>
              <a:gd name="connsiteY19" fmla="*/ 793897 h 6858000"/>
              <a:gd name="connsiteX20" fmla="*/ 9654091 w 10009632"/>
              <a:gd name="connsiteY20" fmla="*/ 571943 h 6858000"/>
              <a:gd name="connsiteX21" fmla="*/ 9442002 w 10009632"/>
              <a:gd name="connsiteY21" fmla="*/ 349989 h 6858000"/>
              <a:gd name="connsiteX22" fmla="*/ 0 w 10009632"/>
              <a:gd name="connsiteY22" fmla="*/ 0 h 6858000"/>
              <a:gd name="connsiteX23" fmla="*/ 10009632 w 10009632"/>
              <a:gd name="connsiteY23" fmla="*/ 0 h 6858000"/>
              <a:gd name="connsiteX24" fmla="*/ 10009632 w 10009632"/>
              <a:gd name="connsiteY24" fmla="*/ 6858000 h 6858000"/>
              <a:gd name="connsiteX25" fmla="*/ 0 w 10009632"/>
              <a:gd name="connsiteY25" fmla="*/ 6858000 h 6858000"/>
              <a:gd name="connsiteX26" fmla="*/ 0 w 10009632"/>
              <a:gd name="connsiteY26" fmla="*/ 6083809 h 6858000"/>
              <a:gd name="connsiteX27" fmla="*/ 1536192 w 10009632"/>
              <a:gd name="connsiteY27" fmla="*/ 6083809 h 6858000"/>
              <a:gd name="connsiteX28" fmla="*/ 1536192 w 10009632"/>
              <a:gd name="connsiteY28" fmla="*/ 743713 h 6858000"/>
              <a:gd name="connsiteX29" fmla="*/ 0 w 10009632"/>
              <a:gd name="connsiteY29" fmla="*/ 743713 h 6858000"/>
              <a:gd name="connsiteX30" fmla="*/ 0 w 10009632"/>
              <a:gd name="connsiteY30" fmla="*/ 0 h 6858000"/>
              <a:gd name="connsiteX0" fmla="*/ 9356893 w 10009632"/>
              <a:gd name="connsiteY0" fmla="*/ 495660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356893 w 10009632"/>
              <a:gd name="connsiteY15" fmla="*/ 495660 h 6858000"/>
              <a:gd name="connsiteX16" fmla="*/ 9442002 w 10009632"/>
              <a:gd name="connsiteY16" fmla="*/ 349989 h 6858000"/>
              <a:gd name="connsiteX17" fmla="*/ 9229912 w 10009632"/>
              <a:gd name="connsiteY17" fmla="*/ 571943 h 6858000"/>
              <a:gd name="connsiteX18" fmla="*/ 9442002 w 10009632"/>
              <a:gd name="connsiteY18" fmla="*/ 793897 h 6858000"/>
              <a:gd name="connsiteX19" fmla="*/ 9654091 w 10009632"/>
              <a:gd name="connsiteY19" fmla="*/ 571943 h 6858000"/>
              <a:gd name="connsiteX20" fmla="*/ 9442002 w 10009632"/>
              <a:gd name="connsiteY20" fmla="*/ 349989 h 6858000"/>
              <a:gd name="connsiteX21" fmla="*/ 0 w 10009632"/>
              <a:gd name="connsiteY21" fmla="*/ 0 h 6858000"/>
              <a:gd name="connsiteX22" fmla="*/ 10009632 w 10009632"/>
              <a:gd name="connsiteY22" fmla="*/ 0 h 6858000"/>
              <a:gd name="connsiteX23" fmla="*/ 10009632 w 10009632"/>
              <a:gd name="connsiteY23" fmla="*/ 6858000 h 6858000"/>
              <a:gd name="connsiteX24" fmla="*/ 0 w 10009632"/>
              <a:gd name="connsiteY24" fmla="*/ 6858000 h 6858000"/>
              <a:gd name="connsiteX25" fmla="*/ 0 w 10009632"/>
              <a:gd name="connsiteY25" fmla="*/ 6083809 h 6858000"/>
              <a:gd name="connsiteX26" fmla="*/ 1536192 w 10009632"/>
              <a:gd name="connsiteY26" fmla="*/ 6083809 h 6858000"/>
              <a:gd name="connsiteX27" fmla="*/ 1536192 w 10009632"/>
              <a:gd name="connsiteY27" fmla="*/ 743713 h 6858000"/>
              <a:gd name="connsiteX28" fmla="*/ 0 w 10009632"/>
              <a:gd name="connsiteY28" fmla="*/ 743713 h 6858000"/>
              <a:gd name="connsiteX29" fmla="*/ 0 w 10009632"/>
              <a:gd name="connsiteY29" fmla="*/ 0 h 6858000"/>
              <a:gd name="connsiteX0" fmla="*/ 9356813 w 10009632"/>
              <a:gd name="connsiteY0" fmla="*/ 49567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356813 w 10009632"/>
              <a:gd name="connsiteY14" fmla="*/ 495676 h 6858000"/>
              <a:gd name="connsiteX15" fmla="*/ 9442002 w 10009632"/>
              <a:gd name="connsiteY15" fmla="*/ 349989 h 6858000"/>
              <a:gd name="connsiteX16" fmla="*/ 9229912 w 10009632"/>
              <a:gd name="connsiteY16" fmla="*/ 571943 h 6858000"/>
              <a:gd name="connsiteX17" fmla="*/ 9442002 w 10009632"/>
              <a:gd name="connsiteY17" fmla="*/ 793897 h 6858000"/>
              <a:gd name="connsiteX18" fmla="*/ 9654091 w 10009632"/>
              <a:gd name="connsiteY18" fmla="*/ 571943 h 6858000"/>
              <a:gd name="connsiteX19" fmla="*/ 9442002 w 10009632"/>
              <a:gd name="connsiteY19" fmla="*/ 349989 h 6858000"/>
              <a:gd name="connsiteX20" fmla="*/ 0 w 10009632"/>
              <a:gd name="connsiteY20" fmla="*/ 0 h 6858000"/>
              <a:gd name="connsiteX21" fmla="*/ 10009632 w 10009632"/>
              <a:gd name="connsiteY21" fmla="*/ 0 h 6858000"/>
              <a:gd name="connsiteX22" fmla="*/ 10009632 w 10009632"/>
              <a:gd name="connsiteY22" fmla="*/ 6858000 h 6858000"/>
              <a:gd name="connsiteX23" fmla="*/ 0 w 10009632"/>
              <a:gd name="connsiteY23" fmla="*/ 6858000 h 6858000"/>
              <a:gd name="connsiteX24" fmla="*/ 0 w 10009632"/>
              <a:gd name="connsiteY24" fmla="*/ 6083809 h 6858000"/>
              <a:gd name="connsiteX25" fmla="*/ 1536192 w 10009632"/>
              <a:gd name="connsiteY25" fmla="*/ 6083809 h 6858000"/>
              <a:gd name="connsiteX26" fmla="*/ 1536192 w 10009632"/>
              <a:gd name="connsiteY26" fmla="*/ 743713 h 6858000"/>
              <a:gd name="connsiteX27" fmla="*/ 0 w 10009632"/>
              <a:gd name="connsiteY27" fmla="*/ 743713 h 6858000"/>
              <a:gd name="connsiteX28" fmla="*/ 0 w 10009632"/>
              <a:gd name="connsiteY28" fmla="*/ 0 h 6858000"/>
              <a:gd name="connsiteX0" fmla="*/ 9346322 w 10009632"/>
              <a:gd name="connsiteY0" fmla="*/ 495886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346322 w 10009632"/>
              <a:gd name="connsiteY13" fmla="*/ 495886 h 6858000"/>
              <a:gd name="connsiteX14" fmla="*/ 9442002 w 10009632"/>
              <a:gd name="connsiteY14" fmla="*/ 349989 h 6858000"/>
              <a:gd name="connsiteX15" fmla="*/ 9229912 w 10009632"/>
              <a:gd name="connsiteY15" fmla="*/ 571943 h 6858000"/>
              <a:gd name="connsiteX16" fmla="*/ 9442002 w 10009632"/>
              <a:gd name="connsiteY16" fmla="*/ 793897 h 6858000"/>
              <a:gd name="connsiteX17" fmla="*/ 9654091 w 10009632"/>
              <a:gd name="connsiteY17" fmla="*/ 571943 h 6858000"/>
              <a:gd name="connsiteX18" fmla="*/ 9442002 w 10009632"/>
              <a:gd name="connsiteY18" fmla="*/ 349989 h 6858000"/>
              <a:gd name="connsiteX19" fmla="*/ 0 w 10009632"/>
              <a:gd name="connsiteY19" fmla="*/ 0 h 6858000"/>
              <a:gd name="connsiteX20" fmla="*/ 10009632 w 10009632"/>
              <a:gd name="connsiteY20" fmla="*/ 0 h 6858000"/>
              <a:gd name="connsiteX21" fmla="*/ 10009632 w 10009632"/>
              <a:gd name="connsiteY21" fmla="*/ 6858000 h 6858000"/>
              <a:gd name="connsiteX22" fmla="*/ 0 w 10009632"/>
              <a:gd name="connsiteY22" fmla="*/ 6858000 h 6858000"/>
              <a:gd name="connsiteX23" fmla="*/ 0 w 10009632"/>
              <a:gd name="connsiteY23" fmla="*/ 6083809 h 6858000"/>
              <a:gd name="connsiteX24" fmla="*/ 1536192 w 10009632"/>
              <a:gd name="connsiteY24" fmla="*/ 6083809 h 6858000"/>
              <a:gd name="connsiteX25" fmla="*/ 1536192 w 10009632"/>
              <a:gd name="connsiteY25" fmla="*/ 743713 h 6858000"/>
              <a:gd name="connsiteX26" fmla="*/ 0 w 10009632"/>
              <a:gd name="connsiteY26" fmla="*/ 743713 h 6858000"/>
              <a:gd name="connsiteX27" fmla="*/ 0 w 10009632"/>
              <a:gd name="connsiteY27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366461 w 10009632"/>
              <a:gd name="connsiteY7" fmla="*/ 523368 h 6858000"/>
              <a:gd name="connsiteX8" fmla="*/ 9297987 w 10009632"/>
              <a:gd name="connsiteY8" fmla="*/ 524982 h 6858000"/>
              <a:gd name="connsiteX9" fmla="*/ 9297327 w 10009632"/>
              <a:gd name="connsiteY9" fmla="*/ 521721 h 6858000"/>
              <a:gd name="connsiteX10" fmla="*/ 9311574 w 10009632"/>
              <a:gd name="connsiteY10" fmla="*/ 500271 h 6858000"/>
              <a:gd name="connsiteX11" fmla="*/ 9319005 w 10009632"/>
              <a:gd name="connsiteY11" fmla="*/ 498774 h 6858000"/>
              <a:gd name="connsiteX12" fmla="*/ 9318981 w 10009632"/>
              <a:gd name="connsiteY12" fmla="*/ 498442 h 6858000"/>
              <a:gd name="connsiteX13" fmla="*/ 9442002 w 10009632"/>
              <a:gd name="connsiteY13" fmla="*/ 349989 h 6858000"/>
              <a:gd name="connsiteX14" fmla="*/ 9229912 w 10009632"/>
              <a:gd name="connsiteY14" fmla="*/ 571943 h 6858000"/>
              <a:gd name="connsiteX15" fmla="*/ 9442002 w 10009632"/>
              <a:gd name="connsiteY15" fmla="*/ 793897 h 6858000"/>
              <a:gd name="connsiteX16" fmla="*/ 9654091 w 10009632"/>
              <a:gd name="connsiteY16" fmla="*/ 571943 h 6858000"/>
              <a:gd name="connsiteX17" fmla="*/ 9442002 w 10009632"/>
              <a:gd name="connsiteY17" fmla="*/ 349989 h 6858000"/>
              <a:gd name="connsiteX18" fmla="*/ 0 w 10009632"/>
              <a:gd name="connsiteY18" fmla="*/ 0 h 6858000"/>
              <a:gd name="connsiteX19" fmla="*/ 10009632 w 10009632"/>
              <a:gd name="connsiteY19" fmla="*/ 0 h 6858000"/>
              <a:gd name="connsiteX20" fmla="*/ 10009632 w 10009632"/>
              <a:gd name="connsiteY20" fmla="*/ 6858000 h 6858000"/>
              <a:gd name="connsiteX21" fmla="*/ 0 w 10009632"/>
              <a:gd name="connsiteY21" fmla="*/ 6858000 h 6858000"/>
              <a:gd name="connsiteX22" fmla="*/ 0 w 10009632"/>
              <a:gd name="connsiteY22" fmla="*/ 6083809 h 6858000"/>
              <a:gd name="connsiteX23" fmla="*/ 1536192 w 10009632"/>
              <a:gd name="connsiteY23" fmla="*/ 6083809 h 6858000"/>
              <a:gd name="connsiteX24" fmla="*/ 1536192 w 10009632"/>
              <a:gd name="connsiteY24" fmla="*/ 743713 h 6858000"/>
              <a:gd name="connsiteX25" fmla="*/ 0 w 10009632"/>
              <a:gd name="connsiteY25" fmla="*/ 743713 h 6858000"/>
              <a:gd name="connsiteX26" fmla="*/ 0 w 10009632"/>
              <a:gd name="connsiteY26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366461 w 10009632"/>
              <a:gd name="connsiteY6" fmla="*/ 505208 h 6858000"/>
              <a:gd name="connsiteX7" fmla="*/ 9297987 w 10009632"/>
              <a:gd name="connsiteY7" fmla="*/ 524982 h 6858000"/>
              <a:gd name="connsiteX8" fmla="*/ 9297327 w 10009632"/>
              <a:gd name="connsiteY8" fmla="*/ 521721 h 6858000"/>
              <a:gd name="connsiteX9" fmla="*/ 9311574 w 10009632"/>
              <a:gd name="connsiteY9" fmla="*/ 500271 h 6858000"/>
              <a:gd name="connsiteX10" fmla="*/ 9319005 w 10009632"/>
              <a:gd name="connsiteY10" fmla="*/ 498774 h 6858000"/>
              <a:gd name="connsiteX11" fmla="*/ 9318981 w 10009632"/>
              <a:gd name="connsiteY11" fmla="*/ 498442 h 6858000"/>
              <a:gd name="connsiteX12" fmla="*/ 9442002 w 10009632"/>
              <a:gd name="connsiteY12" fmla="*/ 349989 h 6858000"/>
              <a:gd name="connsiteX13" fmla="*/ 9229912 w 10009632"/>
              <a:gd name="connsiteY13" fmla="*/ 571943 h 6858000"/>
              <a:gd name="connsiteX14" fmla="*/ 9442002 w 10009632"/>
              <a:gd name="connsiteY14" fmla="*/ 793897 h 6858000"/>
              <a:gd name="connsiteX15" fmla="*/ 9654091 w 10009632"/>
              <a:gd name="connsiteY15" fmla="*/ 571943 h 6858000"/>
              <a:gd name="connsiteX16" fmla="*/ 9442002 w 10009632"/>
              <a:gd name="connsiteY16" fmla="*/ 349989 h 6858000"/>
              <a:gd name="connsiteX17" fmla="*/ 0 w 10009632"/>
              <a:gd name="connsiteY17" fmla="*/ 0 h 6858000"/>
              <a:gd name="connsiteX18" fmla="*/ 10009632 w 10009632"/>
              <a:gd name="connsiteY18" fmla="*/ 0 h 6858000"/>
              <a:gd name="connsiteX19" fmla="*/ 10009632 w 10009632"/>
              <a:gd name="connsiteY19" fmla="*/ 6858000 h 6858000"/>
              <a:gd name="connsiteX20" fmla="*/ 0 w 10009632"/>
              <a:gd name="connsiteY20" fmla="*/ 6858000 h 6858000"/>
              <a:gd name="connsiteX21" fmla="*/ 0 w 10009632"/>
              <a:gd name="connsiteY21" fmla="*/ 6083809 h 6858000"/>
              <a:gd name="connsiteX22" fmla="*/ 1536192 w 10009632"/>
              <a:gd name="connsiteY22" fmla="*/ 6083809 h 6858000"/>
              <a:gd name="connsiteX23" fmla="*/ 1536192 w 10009632"/>
              <a:gd name="connsiteY23" fmla="*/ 743713 h 6858000"/>
              <a:gd name="connsiteX24" fmla="*/ 0 w 10009632"/>
              <a:gd name="connsiteY24" fmla="*/ 743713 h 6858000"/>
              <a:gd name="connsiteX25" fmla="*/ 0 w 10009632"/>
              <a:gd name="connsiteY25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366461 w 10009632"/>
              <a:gd name="connsiteY5" fmla="*/ 505028 h 6858000"/>
              <a:gd name="connsiteX6" fmla="*/ 9297987 w 10009632"/>
              <a:gd name="connsiteY6" fmla="*/ 524982 h 6858000"/>
              <a:gd name="connsiteX7" fmla="*/ 9297327 w 10009632"/>
              <a:gd name="connsiteY7" fmla="*/ 521721 h 6858000"/>
              <a:gd name="connsiteX8" fmla="*/ 9311574 w 10009632"/>
              <a:gd name="connsiteY8" fmla="*/ 500271 h 6858000"/>
              <a:gd name="connsiteX9" fmla="*/ 9319005 w 10009632"/>
              <a:gd name="connsiteY9" fmla="*/ 498774 h 6858000"/>
              <a:gd name="connsiteX10" fmla="*/ 9318981 w 10009632"/>
              <a:gd name="connsiteY10" fmla="*/ 498442 h 6858000"/>
              <a:gd name="connsiteX11" fmla="*/ 9442002 w 10009632"/>
              <a:gd name="connsiteY11" fmla="*/ 349989 h 6858000"/>
              <a:gd name="connsiteX12" fmla="*/ 9229912 w 10009632"/>
              <a:gd name="connsiteY12" fmla="*/ 571943 h 6858000"/>
              <a:gd name="connsiteX13" fmla="*/ 9442002 w 10009632"/>
              <a:gd name="connsiteY13" fmla="*/ 793897 h 6858000"/>
              <a:gd name="connsiteX14" fmla="*/ 9654091 w 10009632"/>
              <a:gd name="connsiteY14" fmla="*/ 571943 h 6858000"/>
              <a:gd name="connsiteX15" fmla="*/ 9442002 w 10009632"/>
              <a:gd name="connsiteY15" fmla="*/ 349989 h 6858000"/>
              <a:gd name="connsiteX16" fmla="*/ 0 w 10009632"/>
              <a:gd name="connsiteY16" fmla="*/ 0 h 6858000"/>
              <a:gd name="connsiteX17" fmla="*/ 10009632 w 10009632"/>
              <a:gd name="connsiteY17" fmla="*/ 0 h 6858000"/>
              <a:gd name="connsiteX18" fmla="*/ 10009632 w 10009632"/>
              <a:gd name="connsiteY18" fmla="*/ 6858000 h 6858000"/>
              <a:gd name="connsiteX19" fmla="*/ 0 w 10009632"/>
              <a:gd name="connsiteY19" fmla="*/ 6858000 h 6858000"/>
              <a:gd name="connsiteX20" fmla="*/ 0 w 10009632"/>
              <a:gd name="connsiteY20" fmla="*/ 6083809 h 6858000"/>
              <a:gd name="connsiteX21" fmla="*/ 1536192 w 10009632"/>
              <a:gd name="connsiteY21" fmla="*/ 6083809 h 6858000"/>
              <a:gd name="connsiteX22" fmla="*/ 1536192 w 10009632"/>
              <a:gd name="connsiteY22" fmla="*/ 743713 h 6858000"/>
              <a:gd name="connsiteX23" fmla="*/ 0 w 10009632"/>
              <a:gd name="connsiteY23" fmla="*/ 743713 h 6858000"/>
              <a:gd name="connsiteX24" fmla="*/ 0 w 10009632"/>
              <a:gd name="connsiteY24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366406 w 10009632"/>
              <a:gd name="connsiteY4" fmla="*/ 505028 h 6858000"/>
              <a:gd name="connsiteX5" fmla="*/ 9297987 w 10009632"/>
              <a:gd name="connsiteY5" fmla="*/ 524982 h 6858000"/>
              <a:gd name="connsiteX6" fmla="*/ 9297327 w 10009632"/>
              <a:gd name="connsiteY6" fmla="*/ 521721 h 6858000"/>
              <a:gd name="connsiteX7" fmla="*/ 9311574 w 10009632"/>
              <a:gd name="connsiteY7" fmla="*/ 500271 h 6858000"/>
              <a:gd name="connsiteX8" fmla="*/ 9319005 w 10009632"/>
              <a:gd name="connsiteY8" fmla="*/ 498774 h 6858000"/>
              <a:gd name="connsiteX9" fmla="*/ 9318981 w 10009632"/>
              <a:gd name="connsiteY9" fmla="*/ 498442 h 6858000"/>
              <a:gd name="connsiteX10" fmla="*/ 9442002 w 10009632"/>
              <a:gd name="connsiteY10" fmla="*/ 349989 h 6858000"/>
              <a:gd name="connsiteX11" fmla="*/ 9229912 w 10009632"/>
              <a:gd name="connsiteY11" fmla="*/ 571943 h 6858000"/>
              <a:gd name="connsiteX12" fmla="*/ 9442002 w 10009632"/>
              <a:gd name="connsiteY12" fmla="*/ 793897 h 6858000"/>
              <a:gd name="connsiteX13" fmla="*/ 9654091 w 10009632"/>
              <a:gd name="connsiteY13" fmla="*/ 571943 h 6858000"/>
              <a:gd name="connsiteX14" fmla="*/ 9442002 w 10009632"/>
              <a:gd name="connsiteY14" fmla="*/ 349989 h 6858000"/>
              <a:gd name="connsiteX15" fmla="*/ 0 w 10009632"/>
              <a:gd name="connsiteY15" fmla="*/ 0 h 6858000"/>
              <a:gd name="connsiteX16" fmla="*/ 10009632 w 10009632"/>
              <a:gd name="connsiteY16" fmla="*/ 0 h 6858000"/>
              <a:gd name="connsiteX17" fmla="*/ 10009632 w 10009632"/>
              <a:gd name="connsiteY17" fmla="*/ 6858000 h 6858000"/>
              <a:gd name="connsiteX18" fmla="*/ 0 w 10009632"/>
              <a:gd name="connsiteY18" fmla="*/ 6858000 h 6858000"/>
              <a:gd name="connsiteX19" fmla="*/ 0 w 10009632"/>
              <a:gd name="connsiteY19" fmla="*/ 6083809 h 6858000"/>
              <a:gd name="connsiteX20" fmla="*/ 1536192 w 10009632"/>
              <a:gd name="connsiteY20" fmla="*/ 6083809 h 6858000"/>
              <a:gd name="connsiteX21" fmla="*/ 1536192 w 10009632"/>
              <a:gd name="connsiteY21" fmla="*/ 743713 h 6858000"/>
              <a:gd name="connsiteX22" fmla="*/ 0 w 10009632"/>
              <a:gd name="connsiteY22" fmla="*/ 743713 h 6858000"/>
              <a:gd name="connsiteX23" fmla="*/ 0 w 10009632"/>
              <a:gd name="connsiteY23" fmla="*/ 0 h 6858000"/>
              <a:gd name="connsiteX0" fmla="*/ 9318981 w 10009632"/>
              <a:gd name="connsiteY0" fmla="*/ 498442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318981 w 10009632"/>
              <a:gd name="connsiteY8" fmla="*/ 498442 h 6858000"/>
              <a:gd name="connsiteX9" fmla="*/ 9442002 w 10009632"/>
              <a:gd name="connsiteY9" fmla="*/ 349989 h 6858000"/>
              <a:gd name="connsiteX10" fmla="*/ 9229912 w 10009632"/>
              <a:gd name="connsiteY10" fmla="*/ 571943 h 6858000"/>
              <a:gd name="connsiteX11" fmla="*/ 9442002 w 10009632"/>
              <a:gd name="connsiteY11" fmla="*/ 793897 h 6858000"/>
              <a:gd name="connsiteX12" fmla="*/ 9654091 w 10009632"/>
              <a:gd name="connsiteY12" fmla="*/ 571943 h 6858000"/>
              <a:gd name="connsiteX13" fmla="*/ 9442002 w 10009632"/>
              <a:gd name="connsiteY13" fmla="*/ 349989 h 6858000"/>
              <a:gd name="connsiteX14" fmla="*/ 0 w 10009632"/>
              <a:gd name="connsiteY14" fmla="*/ 0 h 6858000"/>
              <a:gd name="connsiteX15" fmla="*/ 10009632 w 10009632"/>
              <a:gd name="connsiteY15" fmla="*/ 0 h 6858000"/>
              <a:gd name="connsiteX16" fmla="*/ 10009632 w 10009632"/>
              <a:gd name="connsiteY16" fmla="*/ 6858000 h 6858000"/>
              <a:gd name="connsiteX17" fmla="*/ 0 w 10009632"/>
              <a:gd name="connsiteY17" fmla="*/ 6858000 h 6858000"/>
              <a:gd name="connsiteX18" fmla="*/ 0 w 10009632"/>
              <a:gd name="connsiteY18" fmla="*/ 6083809 h 6858000"/>
              <a:gd name="connsiteX19" fmla="*/ 1536192 w 10009632"/>
              <a:gd name="connsiteY19" fmla="*/ 6083809 h 6858000"/>
              <a:gd name="connsiteX20" fmla="*/ 1536192 w 10009632"/>
              <a:gd name="connsiteY20" fmla="*/ 743713 h 6858000"/>
              <a:gd name="connsiteX21" fmla="*/ 0 w 10009632"/>
              <a:gd name="connsiteY21" fmla="*/ 743713 h 6858000"/>
              <a:gd name="connsiteX22" fmla="*/ 0 w 10009632"/>
              <a:gd name="connsiteY22" fmla="*/ 0 h 6858000"/>
              <a:gd name="connsiteX0" fmla="*/ 9319005 w 10009632"/>
              <a:gd name="connsiteY0" fmla="*/ 498774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319005 w 10009632"/>
              <a:gd name="connsiteY7" fmla="*/ 498774 h 6858000"/>
              <a:gd name="connsiteX8" fmla="*/ 9442002 w 10009632"/>
              <a:gd name="connsiteY8" fmla="*/ 349989 h 6858000"/>
              <a:gd name="connsiteX9" fmla="*/ 9229912 w 10009632"/>
              <a:gd name="connsiteY9" fmla="*/ 571943 h 6858000"/>
              <a:gd name="connsiteX10" fmla="*/ 9442002 w 10009632"/>
              <a:gd name="connsiteY10" fmla="*/ 793897 h 6858000"/>
              <a:gd name="connsiteX11" fmla="*/ 9654091 w 10009632"/>
              <a:gd name="connsiteY11" fmla="*/ 571943 h 6858000"/>
              <a:gd name="connsiteX12" fmla="*/ 9442002 w 10009632"/>
              <a:gd name="connsiteY12" fmla="*/ 349989 h 6858000"/>
              <a:gd name="connsiteX13" fmla="*/ 0 w 10009632"/>
              <a:gd name="connsiteY13" fmla="*/ 0 h 6858000"/>
              <a:gd name="connsiteX14" fmla="*/ 10009632 w 10009632"/>
              <a:gd name="connsiteY14" fmla="*/ 0 h 6858000"/>
              <a:gd name="connsiteX15" fmla="*/ 10009632 w 10009632"/>
              <a:gd name="connsiteY15" fmla="*/ 6858000 h 6858000"/>
              <a:gd name="connsiteX16" fmla="*/ 0 w 10009632"/>
              <a:gd name="connsiteY16" fmla="*/ 6858000 h 6858000"/>
              <a:gd name="connsiteX17" fmla="*/ 0 w 10009632"/>
              <a:gd name="connsiteY17" fmla="*/ 6083809 h 6858000"/>
              <a:gd name="connsiteX18" fmla="*/ 1536192 w 10009632"/>
              <a:gd name="connsiteY18" fmla="*/ 6083809 h 6858000"/>
              <a:gd name="connsiteX19" fmla="*/ 1536192 w 10009632"/>
              <a:gd name="connsiteY19" fmla="*/ 743713 h 6858000"/>
              <a:gd name="connsiteX20" fmla="*/ 0 w 10009632"/>
              <a:gd name="connsiteY20" fmla="*/ 743713 h 6858000"/>
              <a:gd name="connsiteX21" fmla="*/ 0 w 10009632"/>
              <a:gd name="connsiteY21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364827 w 10009632"/>
              <a:gd name="connsiteY3" fmla="*/ 499870 h 6858000"/>
              <a:gd name="connsiteX4" fmla="*/ 9297987 w 10009632"/>
              <a:gd name="connsiteY4" fmla="*/ 524982 h 6858000"/>
              <a:gd name="connsiteX5" fmla="*/ 9297327 w 10009632"/>
              <a:gd name="connsiteY5" fmla="*/ 521721 h 6858000"/>
              <a:gd name="connsiteX6" fmla="*/ 9311574 w 10009632"/>
              <a:gd name="connsiteY6" fmla="*/ 500271 h 6858000"/>
              <a:gd name="connsiteX7" fmla="*/ 9442002 w 10009632"/>
              <a:gd name="connsiteY7" fmla="*/ 349989 h 6858000"/>
              <a:gd name="connsiteX8" fmla="*/ 9229912 w 10009632"/>
              <a:gd name="connsiteY8" fmla="*/ 571943 h 6858000"/>
              <a:gd name="connsiteX9" fmla="*/ 9442002 w 10009632"/>
              <a:gd name="connsiteY9" fmla="*/ 793897 h 6858000"/>
              <a:gd name="connsiteX10" fmla="*/ 9654091 w 10009632"/>
              <a:gd name="connsiteY10" fmla="*/ 571943 h 6858000"/>
              <a:gd name="connsiteX11" fmla="*/ 9442002 w 10009632"/>
              <a:gd name="connsiteY11" fmla="*/ 349989 h 6858000"/>
              <a:gd name="connsiteX12" fmla="*/ 0 w 10009632"/>
              <a:gd name="connsiteY12" fmla="*/ 0 h 6858000"/>
              <a:gd name="connsiteX13" fmla="*/ 10009632 w 10009632"/>
              <a:gd name="connsiteY13" fmla="*/ 0 h 6858000"/>
              <a:gd name="connsiteX14" fmla="*/ 10009632 w 10009632"/>
              <a:gd name="connsiteY14" fmla="*/ 6858000 h 6858000"/>
              <a:gd name="connsiteX15" fmla="*/ 0 w 10009632"/>
              <a:gd name="connsiteY15" fmla="*/ 6858000 h 6858000"/>
              <a:gd name="connsiteX16" fmla="*/ 0 w 10009632"/>
              <a:gd name="connsiteY16" fmla="*/ 6083809 h 6858000"/>
              <a:gd name="connsiteX17" fmla="*/ 1536192 w 10009632"/>
              <a:gd name="connsiteY17" fmla="*/ 6083809 h 6858000"/>
              <a:gd name="connsiteX18" fmla="*/ 1536192 w 10009632"/>
              <a:gd name="connsiteY18" fmla="*/ 743713 h 6858000"/>
              <a:gd name="connsiteX19" fmla="*/ 0 w 10009632"/>
              <a:gd name="connsiteY19" fmla="*/ 743713 h 6858000"/>
              <a:gd name="connsiteX20" fmla="*/ 0 w 10009632"/>
              <a:gd name="connsiteY20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360617 w 10009632"/>
              <a:gd name="connsiteY2" fmla="*/ 496410 h 6858000"/>
              <a:gd name="connsiteX3" fmla="*/ 9297987 w 10009632"/>
              <a:gd name="connsiteY3" fmla="*/ 524982 h 6858000"/>
              <a:gd name="connsiteX4" fmla="*/ 9297327 w 10009632"/>
              <a:gd name="connsiteY4" fmla="*/ 521721 h 6858000"/>
              <a:gd name="connsiteX5" fmla="*/ 9311574 w 10009632"/>
              <a:gd name="connsiteY5" fmla="*/ 500271 h 6858000"/>
              <a:gd name="connsiteX6" fmla="*/ 9442002 w 10009632"/>
              <a:gd name="connsiteY6" fmla="*/ 349989 h 6858000"/>
              <a:gd name="connsiteX7" fmla="*/ 9229912 w 10009632"/>
              <a:gd name="connsiteY7" fmla="*/ 571943 h 6858000"/>
              <a:gd name="connsiteX8" fmla="*/ 9442002 w 10009632"/>
              <a:gd name="connsiteY8" fmla="*/ 793897 h 6858000"/>
              <a:gd name="connsiteX9" fmla="*/ 9654091 w 10009632"/>
              <a:gd name="connsiteY9" fmla="*/ 571943 h 6858000"/>
              <a:gd name="connsiteX10" fmla="*/ 9442002 w 10009632"/>
              <a:gd name="connsiteY10" fmla="*/ 349989 h 6858000"/>
              <a:gd name="connsiteX11" fmla="*/ 0 w 10009632"/>
              <a:gd name="connsiteY11" fmla="*/ 0 h 6858000"/>
              <a:gd name="connsiteX12" fmla="*/ 10009632 w 10009632"/>
              <a:gd name="connsiteY12" fmla="*/ 0 h 6858000"/>
              <a:gd name="connsiteX13" fmla="*/ 10009632 w 10009632"/>
              <a:gd name="connsiteY13" fmla="*/ 6858000 h 6858000"/>
              <a:gd name="connsiteX14" fmla="*/ 0 w 10009632"/>
              <a:gd name="connsiteY14" fmla="*/ 6858000 h 6858000"/>
              <a:gd name="connsiteX15" fmla="*/ 0 w 10009632"/>
              <a:gd name="connsiteY15" fmla="*/ 6083809 h 6858000"/>
              <a:gd name="connsiteX16" fmla="*/ 1536192 w 10009632"/>
              <a:gd name="connsiteY16" fmla="*/ 6083809 h 6858000"/>
              <a:gd name="connsiteX17" fmla="*/ 1536192 w 10009632"/>
              <a:gd name="connsiteY17" fmla="*/ 743713 h 6858000"/>
              <a:gd name="connsiteX18" fmla="*/ 0 w 10009632"/>
              <a:gd name="connsiteY18" fmla="*/ 743713 h 6858000"/>
              <a:gd name="connsiteX19" fmla="*/ 0 w 10009632"/>
              <a:gd name="connsiteY19" fmla="*/ 0 h 6858000"/>
              <a:gd name="connsiteX0" fmla="*/ 9311574 w 10009632"/>
              <a:gd name="connsiteY0" fmla="*/ 500271 h 6858000"/>
              <a:gd name="connsiteX1" fmla="*/ 9357651 w 10009632"/>
              <a:gd name="connsiteY1" fmla="*/ 495812 h 6858000"/>
              <a:gd name="connsiteX2" fmla="*/ 9297987 w 10009632"/>
              <a:gd name="connsiteY2" fmla="*/ 524982 h 6858000"/>
              <a:gd name="connsiteX3" fmla="*/ 9297327 w 10009632"/>
              <a:gd name="connsiteY3" fmla="*/ 521721 h 6858000"/>
              <a:gd name="connsiteX4" fmla="*/ 9311574 w 10009632"/>
              <a:gd name="connsiteY4" fmla="*/ 500271 h 6858000"/>
              <a:gd name="connsiteX5" fmla="*/ 9442002 w 10009632"/>
              <a:gd name="connsiteY5" fmla="*/ 349989 h 6858000"/>
              <a:gd name="connsiteX6" fmla="*/ 9229912 w 10009632"/>
              <a:gd name="connsiteY6" fmla="*/ 571943 h 6858000"/>
              <a:gd name="connsiteX7" fmla="*/ 9442002 w 10009632"/>
              <a:gd name="connsiteY7" fmla="*/ 793897 h 6858000"/>
              <a:gd name="connsiteX8" fmla="*/ 9654091 w 10009632"/>
              <a:gd name="connsiteY8" fmla="*/ 571943 h 6858000"/>
              <a:gd name="connsiteX9" fmla="*/ 9442002 w 10009632"/>
              <a:gd name="connsiteY9" fmla="*/ 349989 h 6858000"/>
              <a:gd name="connsiteX10" fmla="*/ 0 w 10009632"/>
              <a:gd name="connsiteY10" fmla="*/ 0 h 6858000"/>
              <a:gd name="connsiteX11" fmla="*/ 10009632 w 10009632"/>
              <a:gd name="connsiteY11" fmla="*/ 0 h 6858000"/>
              <a:gd name="connsiteX12" fmla="*/ 10009632 w 10009632"/>
              <a:gd name="connsiteY12" fmla="*/ 6858000 h 6858000"/>
              <a:gd name="connsiteX13" fmla="*/ 0 w 10009632"/>
              <a:gd name="connsiteY13" fmla="*/ 6858000 h 6858000"/>
              <a:gd name="connsiteX14" fmla="*/ 0 w 10009632"/>
              <a:gd name="connsiteY14" fmla="*/ 6083809 h 6858000"/>
              <a:gd name="connsiteX15" fmla="*/ 1536192 w 10009632"/>
              <a:gd name="connsiteY15" fmla="*/ 6083809 h 6858000"/>
              <a:gd name="connsiteX16" fmla="*/ 1536192 w 10009632"/>
              <a:gd name="connsiteY16" fmla="*/ 743713 h 6858000"/>
              <a:gd name="connsiteX17" fmla="*/ 0 w 10009632"/>
              <a:gd name="connsiteY17" fmla="*/ 743713 h 6858000"/>
              <a:gd name="connsiteX18" fmla="*/ 0 w 10009632"/>
              <a:gd name="connsiteY18" fmla="*/ 0 h 6858000"/>
              <a:gd name="connsiteX0" fmla="*/ 9311574 w 10009632"/>
              <a:gd name="connsiteY0" fmla="*/ 50027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311574 w 10009632"/>
              <a:gd name="connsiteY3" fmla="*/ 500271 h 6858000"/>
              <a:gd name="connsiteX4" fmla="*/ 9442002 w 10009632"/>
              <a:gd name="connsiteY4" fmla="*/ 349989 h 6858000"/>
              <a:gd name="connsiteX5" fmla="*/ 9229912 w 10009632"/>
              <a:gd name="connsiteY5" fmla="*/ 571943 h 6858000"/>
              <a:gd name="connsiteX6" fmla="*/ 9442002 w 10009632"/>
              <a:gd name="connsiteY6" fmla="*/ 793897 h 6858000"/>
              <a:gd name="connsiteX7" fmla="*/ 9654091 w 10009632"/>
              <a:gd name="connsiteY7" fmla="*/ 571943 h 6858000"/>
              <a:gd name="connsiteX8" fmla="*/ 9442002 w 10009632"/>
              <a:gd name="connsiteY8" fmla="*/ 349989 h 6858000"/>
              <a:gd name="connsiteX9" fmla="*/ 0 w 10009632"/>
              <a:gd name="connsiteY9" fmla="*/ 0 h 6858000"/>
              <a:gd name="connsiteX10" fmla="*/ 10009632 w 10009632"/>
              <a:gd name="connsiteY10" fmla="*/ 0 h 6858000"/>
              <a:gd name="connsiteX11" fmla="*/ 10009632 w 10009632"/>
              <a:gd name="connsiteY11" fmla="*/ 6858000 h 6858000"/>
              <a:gd name="connsiteX12" fmla="*/ 0 w 10009632"/>
              <a:gd name="connsiteY12" fmla="*/ 6858000 h 6858000"/>
              <a:gd name="connsiteX13" fmla="*/ 0 w 10009632"/>
              <a:gd name="connsiteY13" fmla="*/ 6083809 h 6858000"/>
              <a:gd name="connsiteX14" fmla="*/ 1536192 w 10009632"/>
              <a:gd name="connsiteY14" fmla="*/ 6083809 h 6858000"/>
              <a:gd name="connsiteX15" fmla="*/ 1536192 w 10009632"/>
              <a:gd name="connsiteY15" fmla="*/ 743713 h 6858000"/>
              <a:gd name="connsiteX16" fmla="*/ 0 w 10009632"/>
              <a:gd name="connsiteY16" fmla="*/ 743713 h 6858000"/>
              <a:gd name="connsiteX17" fmla="*/ 0 w 10009632"/>
              <a:gd name="connsiteY17" fmla="*/ 0 h 6858000"/>
              <a:gd name="connsiteX0" fmla="*/ 9297327 w 10009632"/>
              <a:gd name="connsiteY0" fmla="*/ 521721 h 6858000"/>
              <a:gd name="connsiteX1" fmla="*/ 9297987 w 10009632"/>
              <a:gd name="connsiteY1" fmla="*/ 524982 h 6858000"/>
              <a:gd name="connsiteX2" fmla="*/ 9297327 w 10009632"/>
              <a:gd name="connsiteY2" fmla="*/ 521721 h 6858000"/>
              <a:gd name="connsiteX3" fmla="*/ 9442002 w 10009632"/>
              <a:gd name="connsiteY3" fmla="*/ 349989 h 6858000"/>
              <a:gd name="connsiteX4" fmla="*/ 9229912 w 10009632"/>
              <a:gd name="connsiteY4" fmla="*/ 571943 h 6858000"/>
              <a:gd name="connsiteX5" fmla="*/ 9442002 w 10009632"/>
              <a:gd name="connsiteY5" fmla="*/ 793897 h 6858000"/>
              <a:gd name="connsiteX6" fmla="*/ 9654091 w 10009632"/>
              <a:gd name="connsiteY6" fmla="*/ 571943 h 6858000"/>
              <a:gd name="connsiteX7" fmla="*/ 9442002 w 10009632"/>
              <a:gd name="connsiteY7" fmla="*/ 349989 h 6858000"/>
              <a:gd name="connsiteX8" fmla="*/ 0 w 10009632"/>
              <a:gd name="connsiteY8" fmla="*/ 0 h 6858000"/>
              <a:gd name="connsiteX9" fmla="*/ 10009632 w 10009632"/>
              <a:gd name="connsiteY9" fmla="*/ 0 h 6858000"/>
              <a:gd name="connsiteX10" fmla="*/ 10009632 w 10009632"/>
              <a:gd name="connsiteY10" fmla="*/ 6858000 h 6858000"/>
              <a:gd name="connsiteX11" fmla="*/ 0 w 10009632"/>
              <a:gd name="connsiteY11" fmla="*/ 6858000 h 6858000"/>
              <a:gd name="connsiteX12" fmla="*/ 0 w 10009632"/>
              <a:gd name="connsiteY12" fmla="*/ 6083809 h 6858000"/>
              <a:gd name="connsiteX13" fmla="*/ 1536192 w 10009632"/>
              <a:gd name="connsiteY13" fmla="*/ 6083809 h 6858000"/>
              <a:gd name="connsiteX14" fmla="*/ 1536192 w 10009632"/>
              <a:gd name="connsiteY14" fmla="*/ 743713 h 6858000"/>
              <a:gd name="connsiteX15" fmla="*/ 0 w 10009632"/>
              <a:gd name="connsiteY15" fmla="*/ 743713 h 6858000"/>
              <a:gd name="connsiteX16" fmla="*/ 0 w 10009632"/>
              <a:gd name="connsiteY16" fmla="*/ 0 h 6858000"/>
              <a:gd name="connsiteX0" fmla="*/ 9442002 w 10009632"/>
              <a:gd name="connsiteY0" fmla="*/ 349989 h 6858000"/>
              <a:gd name="connsiteX1" fmla="*/ 9229912 w 10009632"/>
              <a:gd name="connsiteY1" fmla="*/ 571943 h 6858000"/>
              <a:gd name="connsiteX2" fmla="*/ 9442002 w 10009632"/>
              <a:gd name="connsiteY2" fmla="*/ 793897 h 6858000"/>
              <a:gd name="connsiteX3" fmla="*/ 9654091 w 10009632"/>
              <a:gd name="connsiteY3" fmla="*/ 571943 h 6858000"/>
              <a:gd name="connsiteX4" fmla="*/ 9442002 w 10009632"/>
              <a:gd name="connsiteY4" fmla="*/ 349989 h 6858000"/>
              <a:gd name="connsiteX5" fmla="*/ 0 w 10009632"/>
              <a:gd name="connsiteY5" fmla="*/ 0 h 6858000"/>
              <a:gd name="connsiteX6" fmla="*/ 10009632 w 10009632"/>
              <a:gd name="connsiteY6" fmla="*/ 0 h 6858000"/>
              <a:gd name="connsiteX7" fmla="*/ 10009632 w 10009632"/>
              <a:gd name="connsiteY7" fmla="*/ 6858000 h 6858000"/>
              <a:gd name="connsiteX8" fmla="*/ 0 w 10009632"/>
              <a:gd name="connsiteY8" fmla="*/ 6858000 h 6858000"/>
              <a:gd name="connsiteX9" fmla="*/ 0 w 10009632"/>
              <a:gd name="connsiteY9" fmla="*/ 6083809 h 6858000"/>
              <a:gd name="connsiteX10" fmla="*/ 1536192 w 10009632"/>
              <a:gd name="connsiteY10" fmla="*/ 6083809 h 6858000"/>
              <a:gd name="connsiteX11" fmla="*/ 1536192 w 10009632"/>
              <a:gd name="connsiteY11" fmla="*/ 743713 h 6858000"/>
              <a:gd name="connsiteX12" fmla="*/ 0 w 10009632"/>
              <a:gd name="connsiteY12" fmla="*/ 743713 h 6858000"/>
              <a:gd name="connsiteX13" fmla="*/ 0 w 10009632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9632" h="6858000">
                <a:moveTo>
                  <a:pt x="9442002" y="349989"/>
                </a:moveTo>
                <a:cubicBezTo>
                  <a:pt x="9324868" y="349989"/>
                  <a:pt x="9229912" y="449361"/>
                  <a:pt x="9229912" y="571943"/>
                </a:cubicBezTo>
                <a:cubicBezTo>
                  <a:pt x="9229912" y="694525"/>
                  <a:pt x="9324868" y="793897"/>
                  <a:pt x="9442002" y="793897"/>
                </a:cubicBezTo>
                <a:cubicBezTo>
                  <a:pt x="9559135" y="793897"/>
                  <a:pt x="9654091" y="694525"/>
                  <a:pt x="9654091" y="571943"/>
                </a:cubicBezTo>
                <a:cubicBezTo>
                  <a:pt x="9654091" y="449361"/>
                  <a:pt x="9559135" y="349989"/>
                  <a:pt x="9442002" y="349989"/>
                </a:cubicBezTo>
                <a:close/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6083809"/>
                </a:lnTo>
                <a:lnTo>
                  <a:pt x="1536192" y="6083809"/>
                </a:lnTo>
                <a:lnTo>
                  <a:pt x="1536192" y="743713"/>
                </a:lnTo>
                <a:lnTo>
                  <a:pt x="0" y="74371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43712" y="743713"/>
            <a:ext cx="2974848" cy="5340096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0976" y="996598"/>
            <a:ext cx="2523744" cy="1686694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50976" y="2925747"/>
            <a:ext cx="2523744" cy="28543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>
          <a:xfrm>
            <a:off x="2182368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00ACE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11540000 w 12192001"/>
              <a:gd name="connsiteY4" fmla="*/ 495659 h 6858000"/>
              <a:gd name="connsiteX5" fmla="*/ 11540020 w 12192001"/>
              <a:gd name="connsiteY5" fmla="*/ 495812 h 6858000"/>
              <a:gd name="connsiteX6" fmla="*/ 11542986 w 12192001"/>
              <a:gd name="connsiteY6" fmla="*/ 496410 h 6858000"/>
              <a:gd name="connsiteX7" fmla="*/ 11547196 w 12192001"/>
              <a:gd name="connsiteY7" fmla="*/ 499870 h 6858000"/>
              <a:gd name="connsiteX8" fmla="*/ 11548775 w 12192001"/>
              <a:gd name="connsiteY8" fmla="*/ 505028 h 6858000"/>
              <a:gd name="connsiteX9" fmla="*/ 11548830 w 12192001"/>
              <a:gd name="connsiteY9" fmla="*/ 505028 h 6858000"/>
              <a:gd name="connsiteX10" fmla="*/ 11548830 w 12192001"/>
              <a:gd name="connsiteY10" fmla="*/ 505208 h 6858000"/>
              <a:gd name="connsiteX11" fmla="*/ 11548830 w 12192001"/>
              <a:gd name="connsiteY11" fmla="*/ 523368 h 6858000"/>
              <a:gd name="connsiteX12" fmla="*/ 11549207 w 12192001"/>
              <a:gd name="connsiteY12" fmla="*/ 523390 h 6858000"/>
              <a:gd name="connsiteX13" fmla="*/ 11549207 w 12192001"/>
              <a:gd name="connsiteY13" fmla="*/ 566955 h 6858000"/>
              <a:gd name="connsiteX14" fmla="*/ 11570906 w 12192001"/>
              <a:gd name="connsiteY14" fmla="*/ 565393 h 6858000"/>
              <a:gd name="connsiteX15" fmla="*/ 11643040 w 12192001"/>
              <a:gd name="connsiteY15" fmla="*/ 564224 h 6858000"/>
              <a:gd name="connsiteX16" fmla="*/ 11676470 w 12192001"/>
              <a:gd name="connsiteY16" fmla="*/ 565030 h 6858000"/>
              <a:gd name="connsiteX17" fmla="*/ 11699534 w 12192001"/>
              <a:gd name="connsiteY17" fmla="*/ 566137 h 6858000"/>
              <a:gd name="connsiteX18" fmla="*/ 11699534 w 12192001"/>
              <a:gd name="connsiteY18" fmla="*/ 523390 h 6858000"/>
              <a:gd name="connsiteX19" fmla="*/ 11699910 w 12192001"/>
              <a:gd name="connsiteY19" fmla="*/ 523368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699966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23368 h 6858000"/>
              <a:gd name="connsiteX21" fmla="*/ 11699910 w 12192001"/>
              <a:gd name="connsiteY21" fmla="*/ 505208 h 6858000"/>
              <a:gd name="connsiteX22" fmla="*/ 11699910 w 12192001"/>
              <a:gd name="connsiteY22" fmla="*/ 505028 h 6858000"/>
              <a:gd name="connsiteX23" fmla="*/ 11701545 w 12192001"/>
              <a:gd name="connsiteY23" fmla="*/ 499870 h 6858000"/>
              <a:gd name="connsiteX24" fmla="*/ 11705754 w 12192001"/>
              <a:gd name="connsiteY24" fmla="*/ 496410 h 6858000"/>
              <a:gd name="connsiteX25" fmla="*/ 11708721 w 12192001"/>
              <a:gd name="connsiteY25" fmla="*/ 495812 h 6858000"/>
              <a:gd name="connsiteX26" fmla="*/ 11708741 w 12192001"/>
              <a:gd name="connsiteY26" fmla="*/ 495659 h 6858000"/>
              <a:gd name="connsiteX27" fmla="*/ 11709413 w 12192001"/>
              <a:gd name="connsiteY27" fmla="*/ 495673 h 6858000"/>
              <a:gd name="connsiteX28" fmla="*/ 11709479 w 12192001"/>
              <a:gd name="connsiteY28" fmla="*/ 495660 h 6858000"/>
              <a:gd name="connsiteX29" fmla="*/ 11709559 w 12192001"/>
              <a:gd name="connsiteY29" fmla="*/ 495676 h 6858000"/>
              <a:gd name="connsiteX30" fmla="*/ 11720050 w 12192001"/>
              <a:gd name="connsiteY30" fmla="*/ 495886 h 6858000"/>
              <a:gd name="connsiteX31" fmla="*/ 11747391 w 12192001"/>
              <a:gd name="connsiteY31" fmla="*/ 498442 h 6858000"/>
              <a:gd name="connsiteX32" fmla="*/ 11747367 w 12192001"/>
              <a:gd name="connsiteY32" fmla="*/ 498774 h 6858000"/>
              <a:gd name="connsiteX33" fmla="*/ 11754798 w 12192001"/>
              <a:gd name="connsiteY33" fmla="*/ 500271 h 6858000"/>
              <a:gd name="connsiteX34" fmla="*/ 11769044 w 12192001"/>
              <a:gd name="connsiteY34" fmla="*/ 521721 h 6858000"/>
              <a:gd name="connsiteX35" fmla="*/ 11768384 w 12192001"/>
              <a:gd name="connsiteY35" fmla="*/ 524982 h 6858000"/>
              <a:gd name="connsiteX36" fmla="*/ 11767096 w 12192001"/>
              <a:gd name="connsiteY36" fmla="*/ 594002 h 6858000"/>
              <a:gd name="connsiteX37" fmla="*/ 11767372 w 12192001"/>
              <a:gd name="connsiteY37" fmla="*/ 595358 h 6858000"/>
              <a:gd name="connsiteX38" fmla="*/ 11767372 w 12192001"/>
              <a:gd name="connsiteY38" fmla="*/ 597171 h 6858000"/>
              <a:gd name="connsiteX39" fmla="*/ 11767372 w 12192001"/>
              <a:gd name="connsiteY39" fmla="*/ 611858 h 6858000"/>
              <a:gd name="connsiteX40" fmla="*/ 11767372 w 12192001"/>
              <a:gd name="connsiteY40" fmla="*/ 615325 h 6858000"/>
              <a:gd name="connsiteX41" fmla="*/ 11743950 w 12192001"/>
              <a:gd name="connsiteY41" fmla="*/ 639812 h 6858000"/>
              <a:gd name="connsiteX42" fmla="*/ 11507578 w 12192001"/>
              <a:gd name="connsiteY42" fmla="*/ 641481 h 6858000"/>
              <a:gd name="connsiteX43" fmla="*/ 11481927 w 12192001"/>
              <a:gd name="connsiteY43" fmla="*/ 615325 h 6858000"/>
              <a:gd name="connsiteX44" fmla="*/ 11481927 w 12192001"/>
              <a:gd name="connsiteY44" fmla="*/ 611858 h 6858000"/>
              <a:gd name="connsiteX45" fmla="*/ 11481927 w 12192001"/>
              <a:gd name="connsiteY45" fmla="*/ 609076 h 6858000"/>
              <a:gd name="connsiteX46" fmla="*/ 11481926 w 12192001"/>
              <a:gd name="connsiteY46" fmla="*/ 609076 h 6858000"/>
              <a:gd name="connsiteX47" fmla="*/ 11480356 w 12192001"/>
              <a:gd name="connsiteY47" fmla="*/ 524982 h 6858000"/>
              <a:gd name="connsiteX48" fmla="*/ 11479696 w 12192001"/>
              <a:gd name="connsiteY48" fmla="*/ 521721 h 6858000"/>
              <a:gd name="connsiteX49" fmla="*/ 11493943 w 12192001"/>
              <a:gd name="connsiteY49" fmla="*/ 500271 h 6858000"/>
              <a:gd name="connsiteX50" fmla="*/ 11501374 w 12192001"/>
              <a:gd name="connsiteY50" fmla="*/ 498774 h 6858000"/>
              <a:gd name="connsiteX51" fmla="*/ 11501350 w 12192001"/>
              <a:gd name="connsiteY51" fmla="*/ 498442 h 6858000"/>
              <a:gd name="connsiteX52" fmla="*/ 11528691 w 12192001"/>
              <a:gd name="connsiteY52" fmla="*/ 495886 h 6858000"/>
              <a:gd name="connsiteX53" fmla="*/ 11539182 w 12192001"/>
              <a:gd name="connsiteY53" fmla="*/ 495676 h 6858000"/>
              <a:gd name="connsiteX54" fmla="*/ 11539262 w 12192001"/>
              <a:gd name="connsiteY54" fmla="*/ 495660 h 6858000"/>
              <a:gd name="connsiteX55" fmla="*/ 11539328 w 12192001"/>
              <a:gd name="connsiteY55" fmla="*/ 495673 h 6858000"/>
              <a:gd name="connsiteX56" fmla="*/ 11540000 w 12192001"/>
              <a:gd name="connsiteY56" fmla="*/ 495659 h 6858000"/>
              <a:gd name="connsiteX57" fmla="*/ 11624371 w 12192001"/>
              <a:gd name="connsiteY57" fmla="*/ 349989 h 6858000"/>
              <a:gd name="connsiteX58" fmla="*/ 11412281 w 12192001"/>
              <a:gd name="connsiteY58" fmla="*/ 571943 h 6858000"/>
              <a:gd name="connsiteX59" fmla="*/ 11624371 w 12192001"/>
              <a:gd name="connsiteY59" fmla="*/ 793897 h 6858000"/>
              <a:gd name="connsiteX60" fmla="*/ 11836460 w 12192001"/>
              <a:gd name="connsiteY60" fmla="*/ 571943 h 6858000"/>
              <a:gd name="connsiteX61" fmla="*/ 11624371 w 12192001"/>
              <a:gd name="connsiteY61" fmla="*/ 349989 h 6858000"/>
              <a:gd name="connsiteX62" fmla="*/ 0 w 12192001"/>
              <a:gd name="connsiteY62" fmla="*/ 0 h 6858000"/>
              <a:gd name="connsiteX63" fmla="*/ 12192001 w 12192001"/>
              <a:gd name="connsiteY63" fmla="*/ 0 h 6858000"/>
              <a:gd name="connsiteX64" fmla="*/ 12192001 w 12192001"/>
              <a:gd name="connsiteY64" fmla="*/ 6858000 h 6858000"/>
              <a:gd name="connsiteX65" fmla="*/ 0 w 12192001"/>
              <a:gd name="connsiteY65" fmla="*/ 6858000 h 6858000"/>
              <a:gd name="connsiteX66" fmla="*/ 0 w 12192001"/>
              <a:gd name="connsiteY6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66137 h 6858000"/>
              <a:gd name="connsiteX19" fmla="*/ 11699534 w 12192001"/>
              <a:gd name="connsiteY19" fmla="*/ 523390 h 6858000"/>
              <a:gd name="connsiteX20" fmla="*/ 11699910 w 12192001"/>
              <a:gd name="connsiteY20" fmla="*/ 505208 h 6858000"/>
              <a:gd name="connsiteX21" fmla="*/ 11699910 w 12192001"/>
              <a:gd name="connsiteY21" fmla="*/ 505028 h 6858000"/>
              <a:gd name="connsiteX22" fmla="*/ 11701545 w 12192001"/>
              <a:gd name="connsiteY22" fmla="*/ 499870 h 6858000"/>
              <a:gd name="connsiteX23" fmla="*/ 11705754 w 12192001"/>
              <a:gd name="connsiteY23" fmla="*/ 496410 h 6858000"/>
              <a:gd name="connsiteX24" fmla="*/ 11708721 w 12192001"/>
              <a:gd name="connsiteY24" fmla="*/ 495812 h 6858000"/>
              <a:gd name="connsiteX25" fmla="*/ 11708741 w 12192001"/>
              <a:gd name="connsiteY25" fmla="*/ 495659 h 6858000"/>
              <a:gd name="connsiteX26" fmla="*/ 11709413 w 12192001"/>
              <a:gd name="connsiteY26" fmla="*/ 495673 h 6858000"/>
              <a:gd name="connsiteX27" fmla="*/ 11709479 w 12192001"/>
              <a:gd name="connsiteY27" fmla="*/ 495660 h 6858000"/>
              <a:gd name="connsiteX28" fmla="*/ 11709559 w 12192001"/>
              <a:gd name="connsiteY28" fmla="*/ 495676 h 6858000"/>
              <a:gd name="connsiteX29" fmla="*/ 11720050 w 12192001"/>
              <a:gd name="connsiteY29" fmla="*/ 495886 h 6858000"/>
              <a:gd name="connsiteX30" fmla="*/ 11747391 w 12192001"/>
              <a:gd name="connsiteY30" fmla="*/ 498442 h 6858000"/>
              <a:gd name="connsiteX31" fmla="*/ 11747367 w 12192001"/>
              <a:gd name="connsiteY31" fmla="*/ 498774 h 6858000"/>
              <a:gd name="connsiteX32" fmla="*/ 11754798 w 12192001"/>
              <a:gd name="connsiteY32" fmla="*/ 500271 h 6858000"/>
              <a:gd name="connsiteX33" fmla="*/ 11769044 w 12192001"/>
              <a:gd name="connsiteY33" fmla="*/ 521721 h 6858000"/>
              <a:gd name="connsiteX34" fmla="*/ 11768384 w 12192001"/>
              <a:gd name="connsiteY34" fmla="*/ 524982 h 6858000"/>
              <a:gd name="connsiteX35" fmla="*/ 11767096 w 12192001"/>
              <a:gd name="connsiteY35" fmla="*/ 594002 h 6858000"/>
              <a:gd name="connsiteX36" fmla="*/ 11767372 w 12192001"/>
              <a:gd name="connsiteY36" fmla="*/ 595358 h 6858000"/>
              <a:gd name="connsiteX37" fmla="*/ 11767372 w 12192001"/>
              <a:gd name="connsiteY37" fmla="*/ 597171 h 6858000"/>
              <a:gd name="connsiteX38" fmla="*/ 11767372 w 12192001"/>
              <a:gd name="connsiteY38" fmla="*/ 611858 h 6858000"/>
              <a:gd name="connsiteX39" fmla="*/ 11767372 w 12192001"/>
              <a:gd name="connsiteY39" fmla="*/ 615325 h 6858000"/>
              <a:gd name="connsiteX40" fmla="*/ 11743950 w 12192001"/>
              <a:gd name="connsiteY40" fmla="*/ 639812 h 6858000"/>
              <a:gd name="connsiteX41" fmla="*/ 11507578 w 12192001"/>
              <a:gd name="connsiteY41" fmla="*/ 641481 h 6858000"/>
              <a:gd name="connsiteX42" fmla="*/ 11481927 w 12192001"/>
              <a:gd name="connsiteY42" fmla="*/ 615325 h 6858000"/>
              <a:gd name="connsiteX43" fmla="*/ 11481927 w 12192001"/>
              <a:gd name="connsiteY43" fmla="*/ 611858 h 6858000"/>
              <a:gd name="connsiteX44" fmla="*/ 11481927 w 12192001"/>
              <a:gd name="connsiteY44" fmla="*/ 609076 h 6858000"/>
              <a:gd name="connsiteX45" fmla="*/ 11481926 w 12192001"/>
              <a:gd name="connsiteY45" fmla="*/ 609076 h 6858000"/>
              <a:gd name="connsiteX46" fmla="*/ 11480356 w 12192001"/>
              <a:gd name="connsiteY46" fmla="*/ 524982 h 6858000"/>
              <a:gd name="connsiteX47" fmla="*/ 11479696 w 12192001"/>
              <a:gd name="connsiteY47" fmla="*/ 521721 h 6858000"/>
              <a:gd name="connsiteX48" fmla="*/ 11493943 w 12192001"/>
              <a:gd name="connsiteY48" fmla="*/ 500271 h 6858000"/>
              <a:gd name="connsiteX49" fmla="*/ 11501374 w 12192001"/>
              <a:gd name="connsiteY49" fmla="*/ 498774 h 6858000"/>
              <a:gd name="connsiteX50" fmla="*/ 11501350 w 12192001"/>
              <a:gd name="connsiteY50" fmla="*/ 498442 h 6858000"/>
              <a:gd name="connsiteX51" fmla="*/ 11528691 w 12192001"/>
              <a:gd name="connsiteY51" fmla="*/ 495886 h 6858000"/>
              <a:gd name="connsiteX52" fmla="*/ 11539182 w 12192001"/>
              <a:gd name="connsiteY52" fmla="*/ 495676 h 6858000"/>
              <a:gd name="connsiteX53" fmla="*/ 11539262 w 12192001"/>
              <a:gd name="connsiteY53" fmla="*/ 495660 h 6858000"/>
              <a:gd name="connsiteX54" fmla="*/ 11539328 w 12192001"/>
              <a:gd name="connsiteY54" fmla="*/ 495673 h 6858000"/>
              <a:gd name="connsiteX55" fmla="*/ 11540000 w 12192001"/>
              <a:gd name="connsiteY55" fmla="*/ 495659 h 6858000"/>
              <a:gd name="connsiteX56" fmla="*/ 11624371 w 12192001"/>
              <a:gd name="connsiteY56" fmla="*/ 349989 h 6858000"/>
              <a:gd name="connsiteX57" fmla="*/ 11412281 w 12192001"/>
              <a:gd name="connsiteY57" fmla="*/ 571943 h 6858000"/>
              <a:gd name="connsiteX58" fmla="*/ 11624371 w 12192001"/>
              <a:gd name="connsiteY58" fmla="*/ 793897 h 6858000"/>
              <a:gd name="connsiteX59" fmla="*/ 11836460 w 12192001"/>
              <a:gd name="connsiteY59" fmla="*/ 571943 h 6858000"/>
              <a:gd name="connsiteX60" fmla="*/ 11624371 w 12192001"/>
              <a:gd name="connsiteY60" fmla="*/ 349989 h 6858000"/>
              <a:gd name="connsiteX61" fmla="*/ 0 w 12192001"/>
              <a:gd name="connsiteY61" fmla="*/ 0 h 6858000"/>
              <a:gd name="connsiteX62" fmla="*/ 12192001 w 12192001"/>
              <a:gd name="connsiteY62" fmla="*/ 0 h 6858000"/>
              <a:gd name="connsiteX63" fmla="*/ 12192001 w 12192001"/>
              <a:gd name="connsiteY63" fmla="*/ 6858000 h 6858000"/>
              <a:gd name="connsiteX64" fmla="*/ 0 w 12192001"/>
              <a:gd name="connsiteY64" fmla="*/ 6858000 h 6858000"/>
              <a:gd name="connsiteX65" fmla="*/ 0 w 12192001"/>
              <a:gd name="connsiteY6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8384 w 12192001"/>
              <a:gd name="connsiteY33" fmla="*/ 524982 h 6858000"/>
              <a:gd name="connsiteX34" fmla="*/ 11767096 w 12192001"/>
              <a:gd name="connsiteY34" fmla="*/ 594002 h 6858000"/>
              <a:gd name="connsiteX35" fmla="*/ 11767372 w 12192001"/>
              <a:gd name="connsiteY35" fmla="*/ 595358 h 6858000"/>
              <a:gd name="connsiteX36" fmla="*/ 11767372 w 12192001"/>
              <a:gd name="connsiteY36" fmla="*/ 597171 h 6858000"/>
              <a:gd name="connsiteX37" fmla="*/ 11767372 w 12192001"/>
              <a:gd name="connsiteY37" fmla="*/ 611858 h 6858000"/>
              <a:gd name="connsiteX38" fmla="*/ 11767372 w 12192001"/>
              <a:gd name="connsiteY38" fmla="*/ 615325 h 6858000"/>
              <a:gd name="connsiteX39" fmla="*/ 11743950 w 12192001"/>
              <a:gd name="connsiteY39" fmla="*/ 639812 h 6858000"/>
              <a:gd name="connsiteX40" fmla="*/ 11507578 w 12192001"/>
              <a:gd name="connsiteY40" fmla="*/ 641481 h 6858000"/>
              <a:gd name="connsiteX41" fmla="*/ 11481927 w 12192001"/>
              <a:gd name="connsiteY41" fmla="*/ 615325 h 6858000"/>
              <a:gd name="connsiteX42" fmla="*/ 11481927 w 12192001"/>
              <a:gd name="connsiteY42" fmla="*/ 611858 h 6858000"/>
              <a:gd name="connsiteX43" fmla="*/ 11481927 w 12192001"/>
              <a:gd name="connsiteY43" fmla="*/ 609076 h 6858000"/>
              <a:gd name="connsiteX44" fmla="*/ 11481926 w 12192001"/>
              <a:gd name="connsiteY44" fmla="*/ 609076 h 6858000"/>
              <a:gd name="connsiteX45" fmla="*/ 11480356 w 12192001"/>
              <a:gd name="connsiteY45" fmla="*/ 524982 h 6858000"/>
              <a:gd name="connsiteX46" fmla="*/ 11479696 w 12192001"/>
              <a:gd name="connsiteY46" fmla="*/ 521721 h 6858000"/>
              <a:gd name="connsiteX47" fmla="*/ 11493943 w 12192001"/>
              <a:gd name="connsiteY47" fmla="*/ 500271 h 6858000"/>
              <a:gd name="connsiteX48" fmla="*/ 11501374 w 12192001"/>
              <a:gd name="connsiteY48" fmla="*/ 498774 h 6858000"/>
              <a:gd name="connsiteX49" fmla="*/ 11501350 w 12192001"/>
              <a:gd name="connsiteY49" fmla="*/ 498442 h 6858000"/>
              <a:gd name="connsiteX50" fmla="*/ 11528691 w 12192001"/>
              <a:gd name="connsiteY50" fmla="*/ 495886 h 6858000"/>
              <a:gd name="connsiteX51" fmla="*/ 11539182 w 12192001"/>
              <a:gd name="connsiteY51" fmla="*/ 495676 h 6858000"/>
              <a:gd name="connsiteX52" fmla="*/ 11539262 w 12192001"/>
              <a:gd name="connsiteY52" fmla="*/ 495660 h 6858000"/>
              <a:gd name="connsiteX53" fmla="*/ 11539328 w 12192001"/>
              <a:gd name="connsiteY53" fmla="*/ 495673 h 6858000"/>
              <a:gd name="connsiteX54" fmla="*/ 11540000 w 12192001"/>
              <a:gd name="connsiteY54" fmla="*/ 495659 h 6858000"/>
              <a:gd name="connsiteX55" fmla="*/ 11624371 w 12192001"/>
              <a:gd name="connsiteY55" fmla="*/ 349989 h 6858000"/>
              <a:gd name="connsiteX56" fmla="*/ 11412281 w 12192001"/>
              <a:gd name="connsiteY56" fmla="*/ 571943 h 6858000"/>
              <a:gd name="connsiteX57" fmla="*/ 11624371 w 12192001"/>
              <a:gd name="connsiteY57" fmla="*/ 793897 h 6858000"/>
              <a:gd name="connsiteX58" fmla="*/ 11836460 w 12192001"/>
              <a:gd name="connsiteY58" fmla="*/ 571943 h 6858000"/>
              <a:gd name="connsiteX59" fmla="*/ 11624371 w 12192001"/>
              <a:gd name="connsiteY59" fmla="*/ 349989 h 6858000"/>
              <a:gd name="connsiteX60" fmla="*/ 0 w 12192001"/>
              <a:gd name="connsiteY60" fmla="*/ 0 h 6858000"/>
              <a:gd name="connsiteX61" fmla="*/ 12192001 w 12192001"/>
              <a:gd name="connsiteY61" fmla="*/ 0 h 6858000"/>
              <a:gd name="connsiteX62" fmla="*/ 12192001 w 12192001"/>
              <a:gd name="connsiteY62" fmla="*/ 6858000 h 6858000"/>
              <a:gd name="connsiteX63" fmla="*/ 0 w 12192001"/>
              <a:gd name="connsiteY63" fmla="*/ 6858000 h 6858000"/>
              <a:gd name="connsiteX64" fmla="*/ 0 w 12192001"/>
              <a:gd name="connsiteY6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9044 w 12192001"/>
              <a:gd name="connsiteY32" fmla="*/ 521721 h 6858000"/>
              <a:gd name="connsiteX33" fmla="*/ 11767096 w 12192001"/>
              <a:gd name="connsiteY33" fmla="*/ 594002 h 6858000"/>
              <a:gd name="connsiteX34" fmla="*/ 11767372 w 12192001"/>
              <a:gd name="connsiteY34" fmla="*/ 595358 h 6858000"/>
              <a:gd name="connsiteX35" fmla="*/ 11767372 w 12192001"/>
              <a:gd name="connsiteY35" fmla="*/ 597171 h 6858000"/>
              <a:gd name="connsiteX36" fmla="*/ 11767372 w 12192001"/>
              <a:gd name="connsiteY36" fmla="*/ 611858 h 6858000"/>
              <a:gd name="connsiteX37" fmla="*/ 11767372 w 12192001"/>
              <a:gd name="connsiteY37" fmla="*/ 615325 h 6858000"/>
              <a:gd name="connsiteX38" fmla="*/ 11743950 w 12192001"/>
              <a:gd name="connsiteY38" fmla="*/ 639812 h 6858000"/>
              <a:gd name="connsiteX39" fmla="*/ 11507578 w 12192001"/>
              <a:gd name="connsiteY39" fmla="*/ 641481 h 6858000"/>
              <a:gd name="connsiteX40" fmla="*/ 11481927 w 12192001"/>
              <a:gd name="connsiteY40" fmla="*/ 615325 h 6858000"/>
              <a:gd name="connsiteX41" fmla="*/ 11481927 w 12192001"/>
              <a:gd name="connsiteY41" fmla="*/ 611858 h 6858000"/>
              <a:gd name="connsiteX42" fmla="*/ 11481927 w 12192001"/>
              <a:gd name="connsiteY42" fmla="*/ 609076 h 6858000"/>
              <a:gd name="connsiteX43" fmla="*/ 11481926 w 12192001"/>
              <a:gd name="connsiteY43" fmla="*/ 609076 h 6858000"/>
              <a:gd name="connsiteX44" fmla="*/ 11480356 w 12192001"/>
              <a:gd name="connsiteY44" fmla="*/ 524982 h 6858000"/>
              <a:gd name="connsiteX45" fmla="*/ 11479696 w 12192001"/>
              <a:gd name="connsiteY45" fmla="*/ 521721 h 6858000"/>
              <a:gd name="connsiteX46" fmla="*/ 11493943 w 12192001"/>
              <a:gd name="connsiteY46" fmla="*/ 500271 h 6858000"/>
              <a:gd name="connsiteX47" fmla="*/ 11501374 w 12192001"/>
              <a:gd name="connsiteY47" fmla="*/ 498774 h 6858000"/>
              <a:gd name="connsiteX48" fmla="*/ 11501350 w 12192001"/>
              <a:gd name="connsiteY48" fmla="*/ 498442 h 6858000"/>
              <a:gd name="connsiteX49" fmla="*/ 11528691 w 12192001"/>
              <a:gd name="connsiteY49" fmla="*/ 495886 h 6858000"/>
              <a:gd name="connsiteX50" fmla="*/ 11539182 w 12192001"/>
              <a:gd name="connsiteY50" fmla="*/ 495676 h 6858000"/>
              <a:gd name="connsiteX51" fmla="*/ 11539262 w 12192001"/>
              <a:gd name="connsiteY51" fmla="*/ 495660 h 6858000"/>
              <a:gd name="connsiteX52" fmla="*/ 11539328 w 12192001"/>
              <a:gd name="connsiteY52" fmla="*/ 495673 h 6858000"/>
              <a:gd name="connsiteX53" fmla="*/ 11540000 w 12192001"/>
              <a:gd name="connsiteY53" fmla="*/ 495659 h 6858000"/>
              <a:gd name="connsiteX54" fmla="*/ 11624371 w 12192001"/>
              <a:gd name="connsiteY54" fmla="*/ 349989 h 6858000"/>
              <a:gd name="connsiteX55" fmla="*/ 11412281 w 12192001"/>
              <a:gd name="connsiteY55" fmla="*/ 571943 h 6858000"/>
              <a:gd name="connsiteX56" fmla="*/ 11624371 w 12192001"/>
              <a:gd name="connsiteY56" fmla="*/ 793897 h 6858000"/>
              <a:gd name="connsiteX57" fmla="*/ 11836460 w 12192001"/>
              <a:gd name="connsiteY57" fmla="*/ 571943 h 6858000"/>
              <a:gd name="connsiteX58" fmla="*/ 11624371 w 12192001"/>
              <a:gd name="connsiteY58" fmla="*/ 349989 h 6858000"/>
              <a:gd name="connsiteX59" fmla="*/ 0 w 12192001"/>
              <a:gd name="connsiteY59" fmla="*/ 0 h 6858000"/>
              <a:gd name="connsiteX60" fmla="*/ 12192001 w 12192001"/>
              <a:gd name="connsiteY60" fmla="*/ 0 h 6858000"/>
              <a:gd name="connsiteX61" fmla="*/ 12192001 w 12192001"/>
              <a:gd name="connsiteY61" fmla="*/ 6858000 h 6858000"/>
              <a:gd name="connsiteX62" fmla="*/ 0 w 12192001"/>
              <a:gd name="connsiteY62" fmla="*/ 6858000 h 6858000"/>
              <a:gd name="connsiteX63" fmla="*/ 0 w 12192001"/>
              <a:gd name="connsiteY6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20050 w 12192001"/>
              <a:gd name="connsiteY28" fmla="*/ 495886 h 6858000"/>
              <a:gd name="connsiteX29" fmla="*/ 11747391 w 12192001"/>
              <a:gd name="connsiteY29" fmla="*/ 498442 h 6858000"/>
              <a:gd name="connsiteX30" fmla="*/ 11747367 w 12192001"/>
              <a:gd name="connsiteY30" fmla="*/ 498774 h 6858000"/>
              <a:gd name="connsiteX31" fmla="*/ 11754798 w 12192001"/>
              <a:gd name="connsiteY31" fmla="*/ 500271 h 6858000"/>
              <a:gd name="connsiteX32" fmla="*/ 11767096 w 12192001"/>
              <a:gd name="connsiteY32" fmla="*/ 594002 h 6858000"/>
              <a:gd name="connsiteX33" fmla="*/ 11767372 w 12192001"/>
              <a:gd name="connsiteY33" fmla="*/ 595358 h 6858000"/>
              <a:gd name="connsiteX34" fmla="*/ 11767372 w 12192001"/>
              <a:gd name="connsiteY34" fmla="*/ 597171 h 6858000"/>
              <a:gd name="connsiteX35" fmla="*/ 11767372 w 12192001"/>
              <a:gd name="connsiteY35" fmla="*/ 611858 h 6858000"/>
              <a:gd name="connsiteX36" fmla="*/ 11767372 w 12192001"/>
              <a:gd name="connsiteY36" fmla="*/ 615325 h 6858000"/>
              <a:gd name="connsiteX37" fmla="*/ 11743950 w 12192001"/>
              <a:gd name="connsiteY37" fmla="*/ 639812 h 6858000"/>
              <a:gd name="connsiteX38" fmla="*/ 11507578 w 12192001"/>
              <a:gd name="connsiteY38" fmla="*/ 641481 h 6858000"/>
              <a:gd name="connsiteX39" fmla="*/ 11481927 w 12192001"/>
              <a:gd name="connsiteY39" fmla="*/ 615325 h 6858000"/>
              <a:gd name="connsiteX40" fmla="*/ 11481927 w 12192001"/>
              <a:gd name="connsiteY40" fmla="*/ 611858 h 6858000"/>
              <a:gd name="connsiteX41" fmla="*/ 11481927 w 12192001"/>
              <a:gd name="connsiteY41" fmla="*/ 609076 h 6858000"/>
              <a:gd name="connsiteX42" fmla="*/ 11481926 w 12192001"/>
              <a:gd name="connsiteY42" fmla="*/ 609076 h 6858000"/>
              <a:gd name="connsiteX43" fmla="*/ 11480356 w 12192001"/>
              <a:gd name="connsiteY43" fmla="*/ 524982 h 6858000"/>
              <a:gd name="connsiteX44" fmla="*/ 11479696 w 12192001"/>
              <a:gd name="connsiteY44" fmla="*/ 521721 h 6858000"/>
              <a:gd name="connsiteX45" fmla="*/ 11493943 w 12192001"/>
              <a:gd name="connsiteY45" fmla="*/ 500271 h 6858000"/>
              <a:gd name="connsiteX46" fmla="*/ 11501374 w 12192001"/>
              <a:gd name="connsiteY46" fmla="*/ 498774 h 6858000"/>
              <a:gd name="connsiteX47" fmla="*/ 11501350 w 12192001"/>
              <a:gd name="connsiteY47" fmla="*/ 498442 h 6858000"/>
              <a:gd name="connsiteX48" fmla="*/ 11528691 w 12192001"/>
              <a:gd name="connsiteY48" fmla="*/ 495886 h 6858000"/>
              <a:gd name="connsiteX49" fmla="*/ 11539182 w 12192001"/>
              <a:gd name="connsiteY49" fmla="*/ 495676 h 6858000"/>
              <a:gd name="connsiteX50" fmla="*/ 11539262 w 12192001"/>
              <a:gd name="connsiteY50" fmla="*/ 495660 h 6858000"/>
              <a:gd name="connsiteX51" fmla="*/ 11539328 w 12192001"/>
              <a:gd name="connsiteY51" fmla="*/ 495673 h 6858000"/>
              <a:gd name="connsiteX52" fmla="*/ 11540000 w 12192001"/>
              <a:gd name="connsiteY52" fmla="*/ 495659 h 6858000"/>
              <a:gd name="connsiteX53" fmla="*/ 11624371 w 12192001"/>
              <a:gd name="connsiteY53" fmla="*/ 349989 h 6858000"/>
              <a:gd name="connsiteX54" fmla="*/ 11412281 w 12192001"/>
              <a:gd name="connsiteY54" fmla="*/ 571943 h 6858000"/>
              <a:gd name="connsiteX55" fmla="*/ 11624371 w 12192001"/>
              <a:gd name="connsiteY55" fmla="*/ 793897 h 6858000"/>
              <a:gd name="connsiteX56" fmla="*/ 11836460 w 12192001"/>
              <a:gd name="connsiteY56" fmla="*/ 571943 h 6858000"/>
              <a:gd name="connsiteX57" fmla="*/ 11624371 w 12192001"/>
              <a:gd name="connsiteY57" fmla="*/ 349989 h 6858000"/>
              <a:gd name="connsiteX58" fmla="*/ 0 w 12192001"/>
              <a:gd name="connsiteY58" fmla="*/ 0 h 6858000"/>
              <a:gd name="connsiteX59" fmla="*/ 12192001 w 12192001"/>
              <a:gd name="connsiteY59" fmla="*/ 0 h 6858000"/>
              <a:gd name="connsiteX60" fmla="*/ 12192001 w 12192001"/>
              <a:gd name="connsiteY60" fmla="*/ 6858000 h 6858000"/>
              <a:gd name="connsiteX61" fmla="*/ 0 w 12192001"/>
              <a:gd name="connsiteY61" fmla="*/ 6858000 h 6858000"/>
              <a:gd name="connsiteX62" fmla="*/ 0 w 12192001"/>
              <a:gd name="connsiteY6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47367 w 12192001"/>
              <a:gd name="connsiteY29" fmla="*/ 498774 h 6858000"/>
              <a:gd name="connsiteX30" fmla="*/ 11754798 w 12192001"/>
              <a:gd name="connsiteY30" fmla="*/ 500271 h 6858000"/>
              <a:gd name="connsiteX31" fmla="*/ 11767096 w 12192001"/>
              <a:gd name="connsiteY31" fmla="*/ 594002 h 6858000"/>
              <a:gd name="connsiteX32" fmla="*/ 11767372 w 12192001"/>
              <a:gd name="connsiteY32" fmla="*/ 595358 h 6858000"/>
              <a:gd name="connsiteX33" fmla="*/ 11767372 w 12192001"/>
              <a:gd name="connsiteY33" fmla="*/ 597171 h 6858000"/>
              <a:gd name="connsiteX34" fmla="*/ 11767372 w 12192001"/>
              <a:gd name="connsiteY34" fmla="*/ 611858 h 6858000"/>
              <a:gd name="connsiteX35" fmla="*/ 11767372 w 12192001"/>
              <a:gd name="connsiteY35" fmla="*/ 615325 h 6858000"/>
              <a:gd name="connsiteX36" fmla="*/ 11743950 w 12192001"/>
              <a:gd name="connsiteY36" fmla="*/ 639812 h 6858000"/>
              <a:gd name="connsiteX37" fmla="*/ 11507578 w 12192001"/>
              <a:gd name="connsiteY37" fmla="*/ 641481 h 6858000"/>
              <a:gd name="connsiteX38" fmla="*/ 11481927 w 12192001"/>
              <a:gd name="connsiteY38" fmla="*/ 615325 h 6858000"/>
              <a:gd name="connsiteX39" fmla="*/ 11481927 w 12192001"/>
              <a:gd name="connsiteY39" fmla="*/ 611858 h 6858000"/>
              <a:gd name="connsiteX40" fmla="*/ 11481927 w 12192001"/>
              <a:gd name="connsiteY40" fmla="*/ 609076 h 6858000"/>
              <a:gd name="connsiteX41" fmla="*/ 11481926 w 12192001"/>
              <a:gd name="connsiteY41" fmla="*/ 609076 h 6858000"/>
              <a:gd name="connsiteX42" fmla="*/ 11480356 w 12192001"/>
              <a:gd name="connsiteY42" fmla="*/ 524982 h 6858000"/>
              <a:gd name="connsiteX43" fmla="*/ 11479696 w 12192001"/>
              <a:gd name="connsiteY43" fmla="*/ 521721 h 6858000"/>
              <a:gd name="connsiteX44" fmla="*/ 11493943 w 12192001"/>
              <a:gd name="connsiteY44" fmla="*/ 500271 h 6858000"/>
              <a:gd name="connsiteX45" fmla="*/ 11501374 w 12192001"/>
              <a:gd name="connsiteY45" fmla="*/ 498774 h 6858000"/>
              <a:gd name="connsiteX46" fmla="*/ 11501350 w 12192001"/>
              <a:gd name="connsiteY46" fmla="*/ 498442 h 6858000"/>
              <a:gd name="connsiteX47" fmla="*/ 11528691 w 12192001"/>
              <a:gd name="connsiteY47" fmla="*/ 495886 h 6858000"/>
              <a:gd name="connsiteX48" fmla="*/ 11539182 w 12192001"/>
              <a:gd name="connsiteY48" fmla="*/ 495676 h 6858000"/>
              <a:gd name="connsiteX49" fmla="*/ 11539262 w 12192001"/>
              <a:gd name="connsiteY49" fmla="*/ 495660 h 6858000"/>
              <a:gd name="connsiteX50" fmla="*/ 11539328 w 12192001"/>
              <a:gd name="connsiteY50" fmla="*/ 495673 h 6858000"/>
              <a:gd name="connsiteX51" fmla="*/ 11540000 w 12192001"/>
              <a:gd name="connsiteY51" fmla="*/ 495659 h 6858000"/>
              <a:gd name="connsiteX52" fmla="*/ 11624371 w 12192001"/>
              <a:gd name="connsiteY52" fmla="*/ 349989 h 6858000"/>
              <a:gd name="connsiteX53" fmla="*/ 11412281 w 12192001"/>
              <a:gd name="connsiteY53" fmla="*/ 571943 h 6858000"/>
              <a:gd name="connsiteX54" fmla="*/ 11624371 w 12192001"/>
              <a:gd name="connsiteY54" fmla="*/ 793897 h 6858000"/>
              <a:gd name="connsiteX55" fmla="*/ 11836460 w 12192001"/>
              <a:gd name="connsiteY55" fmla="*/ 571943 h 6858000"/>
              <a:gd name="connsiteX56" fmla="*/ 11624371 w 12192001"/>
              <a:gd name="connsiteY56" fmla="*/ 349989 h 6858000"/>
              <a:gd name="connsiteX57" fmla="*/ 0 w 12192001"/>
              <a:gd name="connsiteY57" fmla="*/ 0 h 6858000"/>
              <a:gd name="connsiteX58" fmla="*/ 12192001 w 12192001"/>
              <a:gd name="connsiteY58" fmla="*/ 0 h 6858000"/>
              <a:gd name="connsiteX59" fmla="*/ 12192001 w 12192001"/>
              <a:gd name="connsiteY59" fmla="*/ 6858000 h 6858000"/>
              <a:gd name="connsiteX60" fmla="*/ 0 w 12192001"/>
              <a:gd name="connsiteY60" fmla="*/ 6858000 h 6858000"/>
              <a:gd name="connsiteX61" fmla="*/ 0 w 12192001"/>
              <a:gd name="connsiteY6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54798 w 12192001"/>
              <a:gd name="connsiteY29" fmla="*/ 500271 h 6858000"/>
              <a:gd name="connsiteX30" fmla="*/ 11767096 w 12192001"/>
              <a:gd name="connsiteY30" fmla="*/ 594002 h 6858000"/>
              <a:gd name="connsiteX31" fmla="*/ 11767372 w 12192001"/>
              <a:gd name="connsiteY31" fmla="*/ 595358 h 6858000"/>
              <a:gd name="connsiteX32" fmla="*/ 11767372 w 12192001"/>
              <a:gd name="connsiteY32" fmla="*/ 597171 h 6858000"/>
              <a:gd name="connsiteX33" fmla="*/ 11767372 w 12192001"/>
              <a:gd name="connsiteY33" fmla="*/ 611858 h 6858000"/>
              <a:gd name="connsiteX34" fmla="*/ 11767372 w 12192001"/>
              <a:gd name="connsiteY34" fmla="*/ 615325 h 6858000"/>
              <a:gd name="connsiteX35" fmla="*/ 11743950 w 12192001"/>
              <a:gd name="connsiteY35" fmla="*/ 639812 h 6858000"/>
              <a:gd name="connsiteX36" fmla="*/ 11507578 w 12192001"/>
              <a:gd name="connsiteY36" fmla="*/ 641481 h 6858000"/>
              <a:gd name="connsiteX37" fmla="*/ 11481927 w 12192001"/>
              <a:gd name="connsiteY37" fmla="*/ 615325 h 6858000"/>
              <a:gd name="connsiteX38" fmla="*/ 11481927 w 12192001"/>
              <a:gd name="connsiteY38" fmla="*/ 611858 h 6858000"/>
              <a:gd name="connsiteX39" fmla="*/ 11481927 w 12192001"/>
              <a:gd name="connsiteY39" fmla="*/ 609076 h 6858000"/>
              <a:gd name="connsiteX40" fmla="*/ 11481926 w 12192001"/>
              <a:gd name="connsiteY40" fmla="*/ 609076 h 6858000"/>
              <a:gd name="connsiteX41" fmla="*/ 11480356 w 12192001"/>
              <a:gd name="connsiteY41" fmla="*/ 524982 h 6858000"/>
              <a:gd name="connsiteX42" fmla="*/ 11479696 w 12192001"/>
              <a:gd name="connsiteY42" fmla="*/ 521721 h 6858000"/>
              <a:gd name="connsiteX43" fmla="*/ 11493943 w 12192001"/>
              <a:gd name="connsiteY43" fmla="*/ 500271 h 6858000"/>
              <a:gd name="connsiteX44" fmla="*/ 11501374 w 12192001"/>
              <a:gd name="connsiteY44" fmla="*/ 498774 h 6858000"/>
              <a:gd name="connsiteX45" fmla="*/ 11501350 w 12192001"/>
              <a:gd name="connsiteY45" fmla="*/ 498442 h 6858000"/>
              <a:gd name="connsiteX46" fmla="*/ 11528691 w 12192001"/>
              <a:gd name="connsiteY46" fmla="*/ 495886 h 6858000"/>
              <a:gd name="connsiteX47" fmla="*/ 11539182 w 12192001"/>
              <a:gd name="connsiteY47" fmla="*/ 495676 h 6858000"/>
              <a:gd name="connsiteX48" fmla="*/ 11539262 w 12192001"/>
              <a:gd name="connsiteY48" fmla="*/ 495660 h 6858000"/>
              <a:gd name="connsiteX49" fmla="*/ 11539328 w 12192001"/>
              <a:gd name="connsiteY49" fmla="*/ 495673 h 6858000"/>
              <a:gd name="connsiteX50" fmla="*/ 11540000 w 12192001"/>
              <a:gd name="connsiteY50" fmla="*/ 495659 h 6858000"/>
              <a:gd name="connsiteX51" fmla="*/ 11624371 w 12192001"/>
              <a:gd name="connsiteY51" fmla="*/ 349989 h 6858000"/>
              <a:gd name="connsiteX52" fmla="*/ 11412281 w 12192001"/>
              <a:gd name="connsiteY52" fmla="*/ 571943 h 6858000"/>
              <a:gd name="connsiteX53" fmla="*/ 11624371 w 12192001"/>
              <a:gd name="connsiteY53" fmla="*/ 793897 h 6858000"/>
              <a:gd name="connsiteX54" fmla="*/ 11836460 w 12192001"/>
              <a:gd name="connsiteY54" fmla="*/ 571943 h 6858000"/>
              <a:gd name="connsiteX55" fmla="*/ 11624371 w 12192001"/>
              <a:gd name="connsiteY55" fmla="*/ 349989 h 6858000"/>
              <a:gd name="connsiteX56" fmla="*/ 0 w 12192001"/>
              <a:gd name="connsiteY56" fmla="*/ 0 h 6858000"/>
              <a:gd name="connsiteX57" fmla="*/ 12192001 w 12192001"/>
              <a:gd name="connsiteY57" fmla="*/ 0 h 6858000"/>
              <a:gd name="connsiteX58" fmla="*/ 12192001 w 12192001"/>
              <a:gd name="connsiteY58" fmla="*/ 6858000 h 6858000"/>
              <a:gd name="connsiteX59" fmla="*/ 0 w 12192001"/>
              <a:gd name="connsiteY59" fmla="*/ 6858000 h 6858000"/>
              <a:gd name="connsiteX60" fmla="*/ 0 w 12192001"/>
              <a:gd name="connsiteY6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47391 w 12192001"/>
              <a:gd name="connsiteY28" fmla="*/ 498442 h 6858000"/>
              <a:gd name="connsiteX29" fmla="*/ 11767096 w 12192001"/>
              <a:gd name="connsiteY29" fmla="*/ 594002 h 6858000"/>
              <a:gd name="connsiteX30" fmla="*/ 11767372 w 12192001"/>
              <a:gd name="connsiteY30" fmla="*/ 595358 h 6858000"/>
              <a:gd name="connsiteX31" fmla="*/ 11767372 w 12192001"/>
              <a:gd name="connsiteY31" fmla="*/ 597171 h 6858000"/>
              <a:gd name="connsiteX32" fmla="*/ 11767372 w 12192001"/>
              <a:gd name="connsiteY32" fmla="*/ 611858 h 6858000"/>
              <a:gd name="connsiteX33" fmla="*/ 11767372 w 12192001"/>
              <a:gd name="connsiteY33" fmla="*/ 615325 h 6858000"/>
              <a:gd name="connsiteX34" fmla="*/ 11743950 w 12192001"/>
              <a:gd name="connsiteY34" fmla="*/ 639812 h 6858000"/>
              <a:gd name="connsiteX35" fmla="*/ 11507578 w 12192001"/>
              <a:gd name="connsiteY35" fmla="*/ 641481 h 6858000"/>
              <a:gd name="connsiteX36" fmla="*/ 11481927 w 12192001"/>
              <a:gd name="connsiteY36" fmla="*/ 615325 h 6858000"/>
              <a:gd name="connsiteX37" fmla="*/ 11481927 w 12192001"/>
              <a:gd name="connsiteY37" fmla="*/ 611858 h 6858000"/>
              <a:gd name="connsiteX38" fmla="*/ 11481927 w 12192001"/>
              <a:gd name="connsiteY38" fmla="*/ 609076 h 6858000"/>
              <a:gd name="connsiteX39" fmla="*/ 11481926 w 12192001"/>
              <a:gd name="connsiteY39" fmla="*/ 609076 h 6858000"/>
              <a:gd name="connsiteX40" fmla="*/ 11480356 w 12192001"/>
              <a:gd name="connsiteY40" fmla="*/ 524982 h 6858000"/>
              <a:gd name="connsiteX41" fmla="*/ 11479696 w 12192001"/>
              <a:gd name="connsiteY41" fmla="*/ 521721 h 6858000"/>
              <a:gd name="connsiteX42" fmla="*/ 11493943 w 12192001"/>
              <a:gd name="connsiteY42" fmla="*/ 500271 h 6858000"/>
              <a:gd name="connsiteX43" fmla="*/ 11501374 w 12192001"/>
              <a:gd name="connsiteY43" fmla="*/ 498774 h 6858000"/>
              <a:gd name="connsiteX44" fmla="*/ 11501350 w 12192001"/>
              <a:gd name="connsiteY44" fmla="*/ 498442 h 6858000"/>
              <a:gd name="connsiteX45" fmla="*/ 11528691 w 12192001"/>
              <a:gd name="connsiteY45" fmla="*/ 495886 h 6858000"/>
              <a:gd name="connsiteX46" fmla="*/ 11539182 w 12192001"/>
              <a:gd name="connsiteY46" fmla="*/ 495676 h 6858000"/>
              <a:gd name="connsiteX47" fmla="*/ 11539262 w 12192001"/>
              <a:gd name="connsiteY47" fmla="*/ 495660 h 6858000"/>
              <a:gd name="connsiteX48" fmla="*/ 11539328 w 12192001"/>
              <a:gd name="connsiteY48" fmla="*/ 495673 h 6858000"/>
              <a:gd name="connsiteX49" fmla="*/ 11540000 w 12192001"/>
              <a:gd name="connsiteY49" fmla="*/ 495659 h 6858000"/>
              <a:gd name="connsiteX50" fmla="*/ 11624371 w 12192001"/>
              <a:gd name="connsiteY50" fmla="*/ 349989 h 6858000"/>
              <a:gd name="connsiteX51" fmla="*/ 11412281 w 12192001"/>
              <a:gd name="connsiteY51" fmla="*/ 571943 h 6858000"/>
              <a:gd name="connsiteX52" fmla="*/ 11624371 w 12192001"/>
              <a:gd name="connsiteY52" fmla="*/ 793897 h 6858000"/>
              <a:gd name="connsiteX53" fmla="*/ 11836460 w 12192001"/>
              <a:gd name="connsiteY53" fmla="*/ 571943 h 6858000"/>
              <a:gd name="connsiteX54" fmla="*/ 11624371 w 12192001"/>
              <a:gd name="connsiteY54" fmla="*/ 349989 h 6858000"/>
              <a:gd name="connsiteX55" fmla="*/ 0 w 12192001"/>
              <a:gd name="connsiteY55" fmla="*/ 0 h 6858000"/>
              <a:gd name="connsiteX56" fmla="*/ 12192001 w 12192001"/>
              <a:gd name="connsiteY56" fmla="*/ 0 h 6858000"/>
              <a:gd name="connsiteX57" fmla="*/ 12192001 w 12192001"/>
              <a:gd name="connsiteY57" fmla="*/ 6858000 h 6858000"/>
              <a:gd name="connsiteX58" fmla="*/ 0 w 12192001"/>
              <a:gd name="connsiteY58" fmla="*/ 6858000 h 6858000"/>
              <a:gd name="connsiteX59" fmla="*/ 0 w 12192001"/>
              <a:gd name="connsiteY5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09559 w 12192001"/>
              <a:gd name="connsiteY27" fmla="*/ 495676 h 6858000"/>
              <a:gd name="connsiteX28" fmla="*/ 11767096 w 12192001"/>
              <a:gd name="connsiteY28" fmla="*/ 594002 h 6858000"/>
              <a:gd name="connsiteX29" fmla="*/ 11767372 w 12192001"/>
              <a:gd name="connsiteY29" fmla="*/ 595358 h 6858000"/>
              <a:gd name="connsiteX30" fmla="*/ 11767372 w 12192001"/>
              <a:gd name="connsiteY30" fmla="*/ 597171 h 6858000"/>
              <a:gd name="connsiteX31" fmla="*/ 11767372 w 12192001"/>
              <a:gd name="connsiteY31" fmla="*/ 611858 h 6858000"/>
              <a:gd name="connsiteX32" fmla="*/ 11767372 w 12192001"/>
              <a:gd name="connsiteY32" fmla="*/ 615325 h 6858000"/>
              <a:gd name="connsiteX33" fmla="*/ 11743950 w 12192001"/>
              <a:gd name="connsiteY33" fmla="*/ 639812 h 6858000"/>
              <a:gd name="connsiteX34" fmla="*/ 11507578 w 12192001"/>
              <a:gd name="connsiteY34" fmla="*/ 641481 h 6858000"/>
              <a:gd name="connsiteX35" fmla="*/ 11481927 w 12192001"/>
              <a:gd name="connsiteY35" fmla="*/ 615325 h 6858000"/>
              <a:gd name="connsiteX36" fmla="*/ 11481927 w 12192001"/>
              <a:gd name="connsiteY36" fmla="*/ 611858 h 6858000"/>
              <a:gd name="connsiteX37" fmla="*/ 11481927 w 12192001"/>
              <a:gd name="connsiteY37" fmla="*/ 609076 h 6858000"/>
              <a:gd name="connsiteX38" fmla="*/ 11481926 w 12192001"/>
              <a:gd name="connsiteY38" fmla="*/ 609076 h 6858000"/>
              <a:gd name="connsiteX39" fmla="*/ 11480356 w 12192001"/>
              <a:gd name="connsiteY39" fmla="*/ 524982 h 6858000"/>
              <a:gd name="connsiteX40" fmla="*/ 11479696 w 12192001"/>
              <a:gd name="connsiteY40" fmla="*/ 521721 h 6858000"/>
              <a:gd name="connsiteX41" fmla="*/ 11493943 w 12192001"/>
              <a:gd name="connsiteY41" fmla="*/ 500271 h 6858000"/>
              <a:gd name="connsiteX42" fmla="*/ 11501374 w 12192001"/>
              <a:gd name="connsiteY42" fmla="*/ 498774 h 6858000"/>
              <a:gd name="connsiteX43" fmla="*/ 11501350 w 12192001"/>
              <a:gd name="connsiteY43" fmla="*/ 498442 h 6858000"/>
              <a:gd name="connsiteX44" fmla="*/ 11528691 w 12192001"/>
              <a:gd name="connsiteY44" fmla="*/ 495886 h 6858000"/>
              <a:gd name="connsiteX45" fmla="*/ 11539182 w 12192001"/>
              <a:gd name="connsiteY45" fmla="*/ 495676 h 6858000"/>
              <a:gd name="connsiteX46" fmla="*/ 11539262 w 12192001"/>
              <a:gd name="connsiteY46" fmla="*/ 495660 h 6858000"/>
              <a:gd name="connsiteX47" fmla="*/ 11539328 w 12192001"/>
              <a:gd name="connsiteY47" fmla="*/ 495673 h 6858000"/>
              <a:gd name="connsiteX48" fmla="*/ 11540000 w 12192001"/>
              <a:gd name="connsiteY48" fmla="*/ 495659 h 6858000"/>
              <a:gd name="connsiteX49" fmla="*/ 11624371 w 12192001"/>
              <a:gd name="connsiteY49" fmla="*/ 349989 h 6858000"/>
              <a:gd name="connsiteX50" fmla="*/ 11412281 w 12192001"/>
              <a:gd name="connsiteY50" fmla="*/ 571943 h 6858000"/>
              <a:gd name="connsiteX51" fmla="*/ 11624371 w 12192001"/>
              <a:gd name="connsiteY51" fmla="*/ 793897 h 6858000"/>
              <a:gd name="connsiteX52" fmla="*/ 11836460 w 12192001"/>
              <a:gd name="connsiteY52" fmla="*/ 571943 h 6858000"/>
              <a:gd name="connsiteX53" fmla="*/ 11624371 w 12192001"/>
              <a:gd name="connsiteY53" fmla="*/ 349989 h 6858000"/>
              <a:gd name="connsiteX54" fmla="*/ 0 w 12192001"/>
              <a:gd name="connsiteY54" fmla="*/ 0 h 6858000"/>
              <a:gd name="connsiteX55" fmla="*/ 12192001 w 12192001"/>
              <a:gd name="connsiteY55" fmla="*/ 0 h 6858000"/>
              <a:gd name="connsiteX56" fmla="*/ 12192001 w 12192001"/>
              <a:gd name="connsiteY56" fmla="*/ 6858000 h 6858000"/>
              <a:gd name="connsiteX57" fmla="*/ 0 w 12192001"/>
              <a:gd name="connsiteY57" fmla="*/ 6858000 h 6858000"/>
              <a:gd name="connsiteX58" fmla="*/ 0 w 12192001"/>
              <a:gd name="connsiteY5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09479 w 12192001"/>
              <a:gd name="connsiteY26" fmla="*/ 495660 h 6858000"/>
              <a:gd name="connsiteX27" fmla="*/ 11767096 w 12192001"/>
              <a:gd name="connsiteY27" fmla="*/ 594002 h 6858000"/>
              <a:gd name="connsiteX28" fmla="*/ 11767372 w 12192001"/>
              <a:gd name="connsiteY28" fmla="*/ 595358 h 6858000"/>
              <a:gd name="connsiteX29" fmla="*/ 11767372 w 12192001"/>
              <a:gd name="connsiteY29" fmla="*/ 597171 h 6858000"/>
              <a:gd name="connsiteX30" fmla="*/ 11767372 w 12192001"/>
              <a:gd name="connsiteY30" fmla="*/ 611858 h 6858000"/>
              <a:gd name="connsiteX31" fmla="*/ 11767372 w 12192001"/>
              <a:gd name="connsiteY31" fmla="*/ 615325 h 6858000"/>
              <a:gd name="connsiteX32" fmla="*/ 11743950 w 12192001"/>
              <a:gd name="connsiteY32" fmla="*/ 639812 h 6858000"/>
              <a:gd name="connsiteX33" fmla="*/ 11507578 w 12192001"/>
              <a:gd name="connsiteY33" fmla="*/ 641481 h 6858000"/>
              <a:gd name="connsiteX34" fmla="*/ 11481927 w 12192001"/>
              <a:gd name="connsiteY34" fmla="*/ 615325 h 6858000"/>
              <a:gd name="connsiteX35" fmla="*/ 11481927 w 12192001"/>
              <a:gd name="connsiteY35" fmla="*/ 611858 h 6858000"/>
              <a:gd name="connsiteX36" fmla="*/ 11481927 w 12192001"/>
              <a:gd name="connsiteY36" fmla="*/ 609076 h 6858000"/>
              <a:gd name="connsiteX37" fmla="*/ 11481926 w 12192001"/>
              <a:gd name="connsiteY37" fmla="*/ 609076 h 6858000"/>
              <a:gd name="connsiteX38" fmla="*/ 11480356 w 12192001"/>
              <a:gd name="connsiteY38" fmla="*/ 524982 h 6858000"/>
              <a:gd name="connsiteX39" fmla="*/ 11479696 w 12192001"/>
              <a:gd name="connsiteY39" fmla="*/ 521721 h 6858000"/>
              <a:gd name="connsiteX40" fmla="*/ 11493943 w 12192001"/>
              <a:gd name="connsiteY40" fmla="*/ 500271 h 6858000"/>
              <a:gd name="connsiteX41" fmla="*/ 11501374 w 12192001"/>
              <a:gd name="connsiteY41" fmla="*/ 498774 h 6858000"/>
              <a:gd name="connsiteX42" fmla="*/ 11501350 w 12192001"/>
              <a:gd name="connsiteY42" fmla="*/ 498442 h 6858000"/>
              <a:gd name="connsiteX43" fmla="*/ 11528691 w 12192001"/>
              <a:gd name="connsiteY43" fmla="*/ 495886 h 6858000"/>
              <a:gd name="connsiteX44" fmla="*/ 11539182 w 12192001"/>
              <a:gd name="connsiteY44" fmla="*/ 495676 h 6858000"/>
              <a:gd name="connsiteX45" fmla="*/ 11539262 w 12192001"/>
              <a:gd name="connsiteY45" fmla="*/ 495660 h 6858000"/>
              <a:gd name="connsiteX46" fmla="*/ 11539328 w 12192001"/>
              <a:gd name="connsiteY46" fmla="*/ 495673 h 6858000"/>
              <a:gd name="connsiteX47" fmla="*/ 11540000 w 12192001"/>
              <a:gd name="connsiteY47" fmla="*/ 495659 h 6858000"/>
              <a:gd name="connsiteX48" fmla="*/ 11624371 w 12192001"/>
              <a:gd name="connsiteY48" fmla="*/ 349989 h 6858000"/>
              <a:gd name="connsiteX49" fmla="*/ 11412281 w 12192001"/>
              <a:gd name="connsiteY49" fmla="*/ 571943 h 6858000"/>
              <a:gd name="connsiteX50" fmla="*/ 11624371 w 12192001"/>
              <a:gd name="connsiteY50" fmla="*/ 793897 h 6858000"/>
              <a:gd name="connsiteX51" fmla="*/ 11836460 w 12192001"/>
              <a:gd name="connsiteY51" fmla="*/ 571943 h 6858000"/>
              <a:gd name="connsiteX52" fmla="*/ 11624371 w 12192001"/>
              <a:gd name="connsiteY52" fmla="*/ 349989 h 6858000"/>
              <a:gd name="connsiteX53" fmla="*/ 0 w 12192001"/>
              <a:gd name="connsiteY53" fmla="*/ 0 h 6858000"/>
              <a:gd name="connsiteX54" fmla="*/ 12192001 w 12192001"/>
              <a:gd name="connsiteY54" fmla="*/ 0 h 6858000"/>
              <a:gd name="connsiteX55" fmla="*/ 12192001 w 12192001"/>
              <a:gd name="connsiteY55" fmla="*/ 6858000 h 6858000"/>
              <a:gd name="connsiteX56" fmla="*/ 0 w 12192001"/>
              <a:gd name="connsiteY56" fmla="*/ 6858000 h 6858000"/>
              <a:gd name="connsiteX57" fmla="*/ 0 w 12192001"/>
              <a:gd name="connsiteY5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09413 w 12192001"/>
              <a:gd name="connsiteY25" fmla="*/ 495673 h 6858000"/>
              <a:gd name="connsiteX26" fmla="*/ 11767096 w 12192001"/>
              <a:gd name="connsiteY26" fmla="*/ 594002 h 6858000"/>
              <a:gd name="connsiteX27" fmla="*/ 11767372 w 12192001"/>
              <a:gd name="connsiteY27" fmla="*/ 595358 h 6858000"/>
              <a:gd name="connsiteX28" fmla="*/ 11767372 w 12192001"/>
              <a:gd name="connsiteY28" fmla="*/ 597171 h 6858000"/>
              <a:gd name="connsiteX29" fmla="*/ 11767372 w 12192001"/>
              <a:gd name="connsiteY29" fmla="*/ 611858 h 6858000"/>
              <a:gd name="connsiteX30" fmla="*/ 11767372 w 12192001"/>
              <a:gd name="connsiteY30" fmla="*/ 615325 h 6858000"/>
              <a:gd name="connsiteX31" fmla="*/ 11743950 w 12192001"/>
              <a:gd name="connsiteY31" fmla="*/ 639812 h 6858000"/>
              <a:gd name="connsiteX32" fmla="*/ 11507578 w 12192001"/>
              <a:gd name="connsiteY32" fmla="*/ 641481 h 6858000"/>
              <a:gd name="connsiteX33" fmla="*/ 11481927 w 12192001"/>
              <a:gd name="connsiteY33" fmla="*/ 615325 h 6858000"/>
              <a:gd name="connsiteX34" fmla="*/ 11481927 w 12192001"/>
              <a:gd name="connsiteY34" fmla="*/ 611858 h 6858000"/>
              <a:gd name="connsiteX35" fmla="*/ 11481927 w 12192001"/>
              <a:gd name="connsiteY35" fmla="*/ 609076 h 6858000"/>
              <a:gd name="connsiteX36" fmla="*/ 11481926 w 12192001"/>
              <a:gd name="connsiteY36" fmla="*/ 609076 h 6858000"/>
              <a:gd name="connsiteX37" fmla="*/ 11480356 w 12192001"/>
              <a:gd name="connsiteY37" fmla="*/ 524982 h 6858000"/>
              <a:gd name="connsiteX38" fmla="*/ 11479696 w 12192001"/>
              <a:gd name="connsiteY38" fmla="*/ 521721 h 6858000"/>
              <a:gd name="connsiteX39" fmla="*/ 11493943 w 12192001"/>
              <a:gd name="connsiteY39" fmla="*/ 500271 h 6858000"/>
              <a:gd name="connsiteX40" fmla="*/ 11501374 w 12192001"/>
              <a:gd name="connsiteY40" fmla="*/ 498774 h 6858000"/>
              <a:gd name="connsiteX41" fmla="*/ 11501350 w 12192001"/>
              <a:gd name="connsiteY41" fmla="*/ 498442 h 6858000"/>
              <a:gd name="connsiteX42" fmla="*/ 11528691 w 12192001"/>
              <a:gd name="connsiteY42" fmla="*/ 495886 h 6858000"/>
              <a:gd name="connsiteX43" fmla="*/ 11539182 w 12192001"/>
              <a:gd name="connsiteY43" fmla="*/ 495676 h 6858000"/>
              <a:gd name="connsiteX44" fmla="*/ 11539262 w 12192001"/>
              <a:gd name="connsiteY44" fmla="*/ 495660 h 6858000"/>
              <a:gd name="connsiteX45" fmla="*/ 11539328 w 12192001"/>
              <a:gd name="connsiteY45" fmla="*/ 495673 h 6858000"/>
              <a:gd name="connsiteX46" fmla="*/ 11540000 w 12192001"/>
              <a:gd name="connsiteY46" fmla="*/ 495659 h 6858000"/>
              <a:gd name="connsiteX47" fmla="*/ 11624371 w 12192001"/>
              <a:gd name="connsiteY47" fmla="*/ 349989 h 6858000"/>
              <a:gd name="connsiteX48" fmla="*/ 11412281 w 12192001"/>
              <a:gd name="connsiteY48" fmla="*/ 571943 h 6858000"/>
              <a:gd name="connsiteX49" fmla="*/ 11624371 w 12192001"/>
              <a:gd name="connsiteY49" fmla="*/ 793897 h 6858000"/>
              <a:gd name="connsiteX50" fmla="*/ 11836460 w 12192001"/>
              <a:gd name="connsiteY50" fmla="*/ 571943 h 6858000"/>
              <a:gd name="connsiteX51" fmla="*/ 11624371 w 12192001"/>
              <a:gd name="connsiteY51" fmla="*/ 349989 h 6858000"/>
              <a:gd name="connsiteX52" fmla="*/ 0 w 12192001"/>
              <a:gd name="connsiteY52" fmla="*/ 0 h 6858000"/>
              <a:gd name="connsiteX53" fmla="*/ 12192001 w 12192001"/>
              <a:gd name="connsiteY53" fmla="*/ 0 h 6858000"/>
              <a:gd name="connsiteX54" fmla="*/ 12192001 w 12192001"/>
              <a:gd name="connsiteY54" fmla="*/ 6858000 h 6858000"/>
              <a:gd name="connsiteX55" fmla="*/ 0 w 12192001"/>
              <a:gd name="connsiteY55" fmla="*/ 6858000 h 6858000"/>
              <a:gd name="connsiteX56" fmla="*/ 0 w 12192001"/>
              <a:gd name="connsiteY5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08741 w 12192001"/>
              <a:gd name="connsiteY24" fmla="*/ 495659 h 6858000"/>
              <a:gd name="connsiteX25" fmla="*/ 11767096 w 12192001"/>
              <a:gd name="connsiteY25" fmla="*/ 594002 h 6858000"/>
              <a:gd name="connsiteX26" fmla="*/ 11767372 w 12192001"/>
              <a:gd name="connsiteY26" fmla="*/ 595358 h 6858000"/>
              <a:gd name="connsiteX27" fmla="*/ 11767372 w 12192001"/>
              <a:gd name="connsiteY27" fmla="*/ 597171 h 6858000"/>
              <a:gd name="connsiteX28" fmla="*/ 11767372 w 12192001"/>
              <a:gd name="connsiteY28" fmla="*/ 611858 h 6858000"/>
              <a:gd name="connsiteX29" fmla="*/ 11767372 w 12192001"/>
              <a:gd name="connsiteY29" fmla="*/ 615325 h 6858000"/>
              <a:gd name="connsiteX30" fmla="*/ 11743950 w 12192001"/>
              <a:gd name="connsiteY30" fmla="*/ 639812 h 6858000"/>
              <a:gd name="connsiteX31" fmla="*/ 11507578 w 12192001"/>
              <a:gd name="connsiteY31" fmla="*/ 641481 h 6858000"/>
              <a:gd name="connsiteX32" fmla="*/ 11481927 w 12192001"/>
              <a:gd name="connsiteY32" fmla="*/ 615325 h 6858000"/>
              <a:gd name="connsiteX33" fmla="*/ 11481927 w 12192001"/>
              <a:gd name="connsiteY33" fmla="*/ 611858 h 6858000"/>
              <a:gd name="connsiteX34" fmla="*/ 11481927 w 12192001"/>
              <a:gd name="connsiteY34" fmla="*/ 609076 h 6858000"/>
              <a:gd name="connsiteX35" fmla="*/ 11481926 w 12192001"/>
              <a:gd name="connsiteY35" fmla="*/ 609076 h 6858000"/>
              <a:gd name="connsiteX36" fmla="*/ 11480356 w 12192001"/>
              <a:gd name="connsiteY36" fmla="*/ 524982 h 6858000"/>
              <a:gd name="connsiteX37" fmla="*/ 11479696 w 12192001"/>
              <a:gd name="connsiteY37" fmla="*/ 521721 h 6858000"/>
              <a:gd name="connsiteX38" fmla="*/ 11493943 w 12192001"/>
              <a:gd name="connsiteY38" fmla="*/ 500271 h 6858000"/>
              <a:gd name="connsiteX39" fmla="*/ 11501374 w 12192001"/>
              <a:gd name="connsiteY39" fmla="*/ 498774 h 6858000"/>
              <a:gd name="connsiteX40" fmla="*/ 11501350 w 12192001"/>
              <a:gd name="connsiteY40" fmla="*/ 498442 h 6858000"/>
              <a:gd name="connsiteX41" fmla="*/ 11528691 w 12192001"/>
              <a:gd name="connsiteY41" fmla="*/ 495886 h 6858000"/>
              <a:gd name="connsiteX42" fmla="*/ 11539182 w 12192001"/>
              <a:gd name="connsiteY42" fmla="*/ 495676 h 6858000"/>
              <a:gd name="connsiteX43" fmla="*/ 11539262 w 12192001"/>
              <a:gd name="connsiteY43" fmla="*/ 495660 h 6858000"/>
              <a:gd name="connsiteX44" fmla="*/ 11539328 w 12192001"/>
              <a:gd name="connsiteY44" fmla="*/ 495673 h 6858000"/>
              <a:gd name="connsiteX45" fmla="*/ 11540000 w 12192001"/>
              <a:gd name="connsiteY45" fmla="*/ 495659 h 6858000"/>
              <a:gd name="connsiteX46" fmla="*/ 11624371 w 12192001"/>
              <a:gd name="connsiteY46" fmla="*/ 349989 h 6858000"/>
              <a:gd name="connsiteX47" fmla="*/ 11412281 w 12192001"/>
              <a:gd name="connsiteY47" fmla="*/ 571943 h 6858000"/>
              <a:gd name="connsiteX48" fmla="*/ 11624371 w 12192001"/>
              <a:gd name="connsiteY48" fmla="*/ 793897 h 6858000"/>
              <a:gd name="connsiteX49" fmla="*/ 11836460 w 12192001"/>
              <a:gd name="connsiteY49" fmla="*/ 571943 h 6858000"/>
              <a:gd name="connsiteX50" fmla="*/ 11624371 w 12192001"/>
              <a:gd name="connsiteY50" fmla="*/ 349989 h 6858000"/>
              <a:gd name="connsiteX51" fmla="*/ 0 w 12192001"/>
              <a:gd name="connsiteY51" fmla="*/ 0 h 6858000"/>
              <a:gd name="connsiteX52" fmla="*/ 12192001 w 12192001"/>
              <a:gd name="connsiteY52" fmla="*/ 0 h 6858000"/>
              <a:gd name="connsiteX53" fmla="*/ 12192001 w 12192001"/>
              <a:gd name="connsiteY53" fmla="*/ 6858000 h 6858000"/>
              <a:gd name="connsiteX54" fmla="*/ 0 w 12192001"/>
              <a:gd name="connsiteY54" fmla="*/ 6858000 h 6858000"/>
              <a:gd name="connsiteX55" fmla="*/ 0 w 12192001"/>
              <a:gd name="connsiteY5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08721 w 12192001"/>
              <a:gd name="connsiteY23" fmla="*/ 495812 h 6858000"/>
              <a:gd name="connsiteX24" fmla="*/ 11767096 w 12192001"/>
              <a:gd name="connsiteY24" fmla="*/ 594002 h 6858000"/>
              <a:gd name="connsiteX25" fmla="*/ 11767372 w 12192001"/>
              <a:gd name="connsiteY25" fmla="*/ 595358 h 6858000"/>
              <a:gd name="connsiteX26" fmla="*/ 11767372 w 12192001"/>
              <a:gd name="connsiteY26" fmla="*/ 597171 h 6858000"/>
              <a:gd name="connsiteX27" fmla="*/ 11767372 w 12192001"/>
              <a:gd name="connsiteY27" fmla="*/ 611858 h 6858000"/>
              <a:gd name="connsiteX28" fmla="*/ 11767372 w 12192001"/>
              <a:gd name="connsiteY28" fmla="*/ 615325 h 6858000"/>
              <a:gd name="connsiteX29" fmla="*/ 11743950 w 12192001"/>
              <a:gd name="connsiteY29" fmla="*/ 639812 h 6858000"/>
              <a:gd name="connsiteX30" fmla="*/ 11507578 w 12192001"/>
              <a:gd name="connsiteY30" fmla="*/ 641481 h 6858000"/>
              <a:gd name="connsiteX31" fmla="*/ 11481927 w 12192001"/>
              <a:gd name="connsiteY31" fmla="*/ 615325 h 6858000"/>
              <a:gd name="connsiteX32" fmla="*/ 11481927 w 12192001"/>
              <a:gd name="connsiteY32" fmla="*/ 611858 h 6858000"/>
              <a:gd name="connsiteX33" fmla="*/ 11481927 w 12192001"/>
              <a:gd name="connsiteY33" fmla="*/ 609076 h 6858000"/>
              <a:gd name="connsiteX34" fmla="*/ 11481926 w 12192001"/>
              <a:gd name="connsiteY34" fmla="*/ 609076 h 6858000"/>
              <a:gd name="connsiteX35" fmla="*/ 11480356 w 12192001"/>
              <a:gd name="connsiteY35" fmla="*/ 524982 h 6858000"/>
              <a:gd name="connsiteX36" fmla="*/ 11479696 w 12192001"/>
              <a:gd name="connsiteY36" fmla="*/ 521721 h 6858000"/>
              <a:gd name="connsiteX37" fmla="*/ 11493943 w 12192001"/>
              <a:gd name="connsiteY37" fmla="*/ 500271 h 6858000"/>
              <a:gd name="connsiteX38" fmla="*/ 11501374 w 12192001"/>
              <a:gd name="connsiteY38" fmla="*/ 498774 h 6858000"/>
              <a:gd name="connsiteX39" fmla="*/ 11501350 w 12192001"/>
              <a:gd name="connsiteY39" fmla="*/ 498442 h 6858000"/>
              <a:gd name="connsiteX40" fmla="*/ 11528691 w 12192001"/>
              <a:gd name="connsiteY40" fmla="*/ 495886 h 6858000"/>
              <a:gd name="connsiteX41" fmla="*/ 11539182 w 12192001"/>
              <a:gd name="connsiteY41" fmla="*/ 495676 h 6858000"/>
              <a:gd name="connsiteX42" fmla="*/ 11539262 w 12192001"/>
              <a:gd name="connsiteY42" fmla="*/ 495660 h 6858000"/>
              <a:gd name="connsiteX43" fmla="*/ 11539328 w 12192001"/>
              <a:gd name="connsiteY43" fmla="*/ 495673 h 6858000"/>
              <a:gd name="connsiteX44" fmla="*/ 11540000 w 12192001"/>
              <a:gd name="connsiteY44" fmla="*/ 495659 h 6858000"/>
              <a:gd name="connsiteX45" fmla="*/ 11624371 w 12192001"/>
              <a:gd name="connsiteY45" fmla="*/ 349989 h 6858000"/>
              <a:gd name="connsiteX46" fmla="*/ 11412281 w 12192001"/>
              <a:gd name="connsiteY46" fmla="*/ 571943 h 6858000"/>
              <a:gd name="connsiteX47" fmla="*/ 11624371 w 12192001"/>
              <a:gd name="connsiteY47" fmla="*/ 793897 h 6858000"/>
              <a:gd name="connsiteX48" fmla="*/ 11836460 w 12192001"/>
              <a:gd name="connsiteY48" fmla="*/ 571943 h 6858000"/>
              <a:gd name="connsiteX49" fmla="*/ 11624371 w 12192001"/>
              <a:gd name="connsiteY49" fmla="*/ 349989 h 6858000"/>
              <a:gd name="connsiteX50" fmla="*/ 0 w 12192001"/>
              <a:gd name="connsiteY50" fmla="*/ 0 h 6858000"/>
              <a:gd name="connsiteX51" fmla="*/ 12192001 w 12192001"/>
              <a:gd name="connsiteY51" fmla="*/ 0 h 6858000"/>
              <a:gd name="connsiteX52" fmla="*/ 12192001 w 12192001"/>
              <a:gd name="connsiteY52" fmla="*/ 6858000 h 6858000"/>
              <a:gd name="connsiteX53" fmla="*/ 0 w 12192001"/>
              <a:gd name="connsiteY53" fmla="*/ 6858000 h 6858000"/>
              <a:gd name="connsiteX54" fmla="*/ 0 w 12192001"/>
              <a:gd name="connsiteY5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05754 w 12192001"/>
              <a:gd name="connsiteY22" fmla="*/ 496410 h 6858000"/>
              <a:gd name="connsiteX23" fmla="*/ 11767096 w 12192001"/>
              <a:gd name="connsiteY23" fmla="*/ 594002 h 6858000"/>
              <a:gd name="connsiteX24" fmla="*/ 11767372 w 12192001"/>
              <a:gd name="connsiteY24" fmla="*/ 595358 h 6858000"/>
              <a:gd name="connsiteX25" fmla="*/ 11767372 w 12192001"/>
              <a:gd name="connsiteY25" fmla="*/ 597171 h 6858000"/>
              <a:gd name="connsiteX26" fmla="*/ 11767372 w 12192001"/>
              <a:gd name="connsiteY26" fmla="*/ 611858 h 6858000"/>
              <a:gd name="connsiteX27" fmla="*/ 11767372 w 12192001"/>
              <a:gd name="connsiteY27" fmla="*/ 615325 h 6858000"/>
              <a:gd name="connsiteX28" fmla="*/ 11743950 w 12192001"/>
              <a:gd name="connsiteY28" fmla="*/ 639812 h 6858000"/>
              <a:gd name="connsiteX29" fmla="*/ 11507578 w 12192001"/>
              <a:gd name="connsiteY29" fmla="*/ 641481 h 6858000"/>
              <a:gd name="connsiteX30" fmla="*/ 11481927 w 12192001"/>
              <a:gd name="connsiteY30" fmla="*/ 615325 h 6858000"/>
              <a:gd name="connsiteX31" fmla="*/ 11481927 w 12192001"/>
              <a:gd name="connsiteY31" fmla="*/ 611858 h 6858000"/>
              <a:gd name="connsiteX32" fmla="*/ 11481927 w 12192001"/>
              <a:gd name="connsiteY32" fmla="*/ 609076 h 6858000"/>
              <a:gd name="connsiteX33" fmla="*/ 11481926 w 12192001"/>
              <a:gd name="connsiteY33" fmla="*/ 609076 h 6858000"/>
              <a:gd name="connsiteX34" fmla="*/ 11480356 w 12192001"/>
              <a:gd name="connsiteY34" fmla="*/ 524982 h 6858000"/>
              <a:gd name="connsiteX35" fmla="*/ 11479696 w 12192001"/>
              <a:gd name="connsiteY35" fmla="*/ 521721 h 6858000"/>
              <a:gd name="connsiteX36" fmla="*/ 11493943 w 12192001"/>
              <a:gd name="connsiteY36" fmla="*/ 500271 h 6858000"/>
              <a:gd name="connsiteX37" fmla="*/ 11501374 w 12192001"/>
              <a:gd name="connsiteY37" fmla="*/ 498774 h 6858000"/>
              <a:gd name="connsiteX38" fmla="*/ 11501350 w 12192001"/>
              <a:gd name="connsiteY38" fmla="*/ 498442 h 6858000"/>
              <a:gd name="connsiteX39" fmla="*/ 11528691 w 12192001"/>
              <a:gd name="connsiteY39" fmla="*/ 495886 h 6858000"/>
              <a:gd name="connsiteX40" fmla="*/ 11539182 w 12192001"/>
              <a:gd name="connsiteY40" fmla="*/ 495676 h 6858000"/>
              <a:gd name="connsiteX41" fmla="*/ 11539262 w 12192001"/>
              <a:gd name="connsiteY41" fmla="*/ 495660 h 6858000"/>
              <a:gd name="connsiteX42" fmla="*/ 11539328 w 12192001"/>
              <a:gd name="connsiteY42" fmla="*/ 495673 h 6858000"/>
              <a:gd name="connsiteX43" fmla="*/ 11540000 w 12192001"/>
              <a:gd name="connsiteY43" fmla="*/ 495659 h 6858000"/>
              <a:gd name="connsiteX44" fmla="*/ 11624371 w 12192001"/>
              <a:gd name="connsiteY44" fmla="*/ 349989 h 6858000"/>
              <a:gd name="connsiteX45" fmla="*/ 11412281 w 12192001"/>
              <a:gd name="connsiteY45" fmla="*/ 571943 h 6858000"/>
              <a:gd name="connsiteX46" fmla="*/ 11624371 w 12192001"/>
              <a:gd name="connsiteY46" fmla="*/ 793897 h 6858000"/>
              <a:gd name="connsiteX47" fmla="*/ 11836460 w 12192001"/>
              <a:gd name="connsiteY47" fmla="*/ 571943 h 6858000"/>
              <a:gd name="connsiteX48" fmla="*/ 11624371 w 12192001"/>
              <a:gd name="connsiteY48" fmla="*/ 349989 h 6858000"/>
              <a:gd name="connsiteX49" fmla="*/ 0 w 12192001"/>
              <a:gd name="connsiteY49" fmla="*/ 0 h 6858000"/>
              <a:gd name="connsiteX50" fmla="*/ 12192001 w 12192001"/>
              <a:gd name="connsiteY50" fmla="*/ 0 h 6858000"/>
              <a:gd name="connsiteX51" fmla="*/ 12192001 w 12192001"/>
              <a:gd name="connsiteY51" fmla="*/ 6858000 h 6858000"/>
              <a:gd name="connsiteX52" fmla="*/ 0 w 12192001"/>
              <a:gd name="connsiteY52" fmla="*/ 6858000 h 6858000"/>
              <a:gd name="connsiteX53" fmla="*/ 0 w 12192001"/>
              <a:gd name="connsiteY5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01545 w 12192001"/>
              <a:gd name="connsiteY21" fmla="*/ 499870 h 6858000"/>
              <a:gd name="connsiteX22" fmla="*/ 11767096 w 12192001"/>
              <a:gd name="connsiteY22" fmla="*/ 594002 h 6858000"/>
              <a:gd name="connsiteX23" fmla="*/ 11767372 w 12192001"/>
              <a:gd name="connsiteY23" fmla="*/ 595358 h 6858000"/>
              <a:gd name="connsiteX24" fmla="*/ 11767372 w 12192001"/>
              <a:gd name="connsiteY24" fmla="*/ 597171 h 6858000"/>
              <a:gd name="connsiteX25" fmla="*/ 11767372 w 12192001"/>
              <a:gd name="connsiteY25" fmla="*/ 611858 h 6858000"/>
              <a:gd name="connsiteX26" fmla="*/ 11767372 w 12192001"/>
              <a:gd name="connsiteY26" fmla="*/ 615325 h 6858000"/>
              <a:gd name="connsiteX27" fmla="*/ 11743950 w 12192001"/>
              <a:gd name="connsiteY27" fmla="*/ 639812 h 6858000"/>
              <a:gd name="connsiteX28" fmla="*/ 11507578 w 12192001"/>
              <a:gd name="connsiteY28" fmla="*/ 641481 h 6858000"/>
              <a:gd name="connsiteX29" fmla="*/ 11481927 w 12192001"/>
              <a:gd name="connsiteY29" fmla="*/ 615325 h 6858000"/>
              <a:gd name="connsiteX30" fmla="*/ 11481927 w 12192001"/>
              <a:gd name="connsiteY30" fmla="*/ 611858 h 6858000"/>
              <a:gd name="connsiteX31" fmla="*/ 11481927 w 12192001"/>
              <a:gd name="connsiteY31" fmla="*/ 609076 h 6858000"/>
              <a:gd name="connsiteX32" fmla="*/ 11481926 w 12192001"/>
              <a:gd name="connsiteY32" fmla="*/ 609076 h 6858000"/>
              <a:gd name="connsiteX33" fmla="*/ 11480356 w 12192001"/>
              <a:gd name="connsiteY33" fmla="*/ 524982 h 6858000"/>
              <a:gd name="connsiteX34" fmla="*/ 11479696 w 12192001"/>
              <a:gd name="connsiteY34" fmla="*/ 521721 h 6858000"/>
              <a:gd name="connsiteX35" fmla="*/ 11493943 w 12192001"/>
              <a:gd name="connsiteY35" fmla="*/ 500271 h 6858000"/>
              <a:gd name="connsiteX36" fmla="*/ 11501374 w 12192001"/>
              <a:gd name="connsiteY36" fmla="*/ 498774 h 6858000"/>
              <a:gd name="connsiteX37" fmla="*/ 11501350 w 12192001"/>
              <a:gd name="connsiteY37" fmla="*/ 498442 h 6858000"/>
              <a:gd name="connsiteX38" fmla="*/ 11528691 w 12192001"/>
              <a:gd name="connsiteY38" fmla="*/ 495886 h 6858000"/>
              <a:gd name="connsiteX39" fmla="*/ 11539182 w 12192001"/>
              <a:gd name="connsiteY39" fmla="*/ 495676 h 6858000"/>
              <a:gd name="connsiteX40" fmla="*/ 11539262 w 12192001"/>
              <a:gd name="connsiteY40" fmla="*/ 495660 h 6858000"/>
              <a:gd name="connsiteX41" fmla="*/ 11539328 w 12192001"/>
              <a:gd name="connsiteY41" fmla="*/ 495673 h 6858000"/>
              <a:gd name="connsiteX42" fmla="*/ 11540000 w 12192001"/>
              <a:gd name="connsiteY42" fmla="*/ 495659 h 6858000"/>
              <a:gd name="connsiteX43" fmla="*/ 11624371 w 12192001"/>
              <a:gd name="connsiteY43" fmla="*/ 349989 h 6858000"/>
              <a:gd name="connsiteX44" fmla="*/ 11412281 w 12192001"/>
              <a:gd name="connsiteY44" fmla="*/ 571943 h 6858000"/>
              <a:gd name="connsiteX45" fmla="*/ 11624371 w 12192001"/>
              <a:gd name="connsiteY45" fmla="*/ 793897 h 6858000"/>
              <a:gd name="connsiteX46" fmla="*/ 11836460 w 12192001"/>
              <a:gd name="connsiteY46" fmla="*/ 571943 h 6858000"/>
              <a:gd name="connsiteX47" fmla="*/ 11624371 w 12192001"/>
              <a:gd name="connsiteY47" fmla="*/ 349989 h 6858000"/>
              <a:gd name="connsiteX48" fmla="*/ 0 w 12192001"/>
              <a:gd name="connsiteY48" fmla="*/ 0 h 6858000"/>
              <a:gd name="connsiteX49" fmla="*/ 12192001 w 12192001"/>
              <a:gd name="connsiteY49" fmla="*/ 0 h 6858000"/>
              <a:gd name="connsiteX50" fmla="*/ 12192001 w 12192001"/>
              <a:gd name="connsiteY50" fmla="*/ 6858000 h 6858000"/>
              <a:gd name="connsiteX51" fmla="*/ 0 w 12192001"/>
              <a:gd name="connsiteY51" fmla="*/ 6858000 h 6858000"/>
              <a:gd name="connsiteX52" fmla="*/ 0 w 12192001"/>
              <a:gd name="connsiteY5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743950 w 12192001"/>
              <a:gd name="connsiteY26" fmla="*/ 639812 h 6858000"/>
              <a:gd name="connsiteX27" fmla="*/ 11507578 w 12192001"/>
              <a:gd name="connsiteY27" fmla="*/ 641481 h 6858000"/>
              <a:gd name="connsiteX28" fmla="*/ 11481927 w 12192001"/>
              <a:gd name="connsiteY28" fmla="*/ 615325 h 6858000"/>
              <a:gd name="connsiteX29" fmla="*/ 11481927 w 12192001"/>
              <a:gd name="connsiteY29" fmla="*/ 611858 h 6858000"/>
              <a:gd name="connsiteX30" fmla="*/ 11481927 w 12192001"/>
              <a:gd name="connsiteY30" fmla="*/ 609076 h 6858000"/>
              <a:gd name="connsiteX31" fmla="*/ 11481926 w 12192001"/>
              <a:gd name="connsiteY31" fmla="*/ 609076 h 6858000"/>
              <a:gd name="connsiteX32" fmla="*/ 11480356 w 12192001"/>
              <a:gd name="connsiteY32" fmla="*/ 524982 h 6858000"/>
              <a:gd name="connsiteX33" fmla="*/ 11479696 w 12192001"/>
              <a:gd name="connsiteY33" fmla="*/ 521721 h 6858000"/>
              <a:gd name="connsiteX34" fmla="*/ 11493943 w 12192001"/>
              <a:gd name="connsiteY34" fmla="*/ 500271 h 6858000"/>
              <a:gd name="connsiteX35" fmla="*/ 11501374 w 12192001"/>
              <a:gd name="connsiteY35" fmla="*/ 498774 h 6858000"/>
              <a:gd name="connsiteX36" fmla="*/ 11501350 w 12192001"/>
              <a:gd name="connsiteY36" fmla="*/ 498442 h 6858000"/>
              <a:gd name="connsiteX37" fmla="*/ 11528691 w 12192001"/>
              <a:gd name="connsiteY37" fmla="*/ 495886 h 6858000"/>
              <a:gd name="connsiteX38" fmla="*/ 11539182 w 12192001"/>
              <a:gd name="connsiteY38" fmla="*/ 495676 h 6858000"/>
              <a:gd name="connsiteX39" fmla="*/ 11539262 w 12192001"/>
              <a:gd name="connsiteY39" fmla="*/ 495660 h 6858000"/>
              <a:gd name="connsiteX40" fmla="*/ 11539328 w 12192001"/>
              <a:gd name="connsiteY40" fmla="*/ 495673 h 6858000"/>
              <a:gd name="connsiteX41" fmla="*/ 11540000 w 12192001"/>
              <a:gd name="connsiteY41" fmla="*/ 495659 h 6858000"/>
              <a:gd name="connsiteX42" fmla="*/ 11624371 w 12192001"/>
              <a:gd name="connsiteY42" fmla="*/ 349989 h 6858000"/>
              <a:gd name="connsiteX43" fmla="*/ 11412281 w 12192001"/>
              <a:gd name="connsiteY43" fmla="*/ 571943 h 6858000"/>
              <a:gd name="connsiteX44" fmla="*/ 11624371 w 12192001"/>
              <a:gd name="connsiteY44" fmla="*/ 793897 h 6858000"/>
              <a:gd name="connsiteX45" fmla="*/ 11836460 w 12192001"/>
              <a:gd name="connsiteY45" fmla="*/ 571943 h 6858000"/>
              <a:gd name="connsiteX46" fmla="*/ 11624371 w 12192001"/>
              <a:gd name="connsiteY46" fmla="*/ 349989 h 6858000"/>
              <a:gd name="connsiteX47" fmla="*/ 0 w 12192001"/>
              <a:gd name="connsiteY47" fmla="*/ 0 h 6858000"/>
              <a:gd name="connsiteX48" fmla="*/ 12192001 w 12192001"/>
              <a:gd name="connsiteY48" fmla="*/ 0 h 6858000"/>
              <a:gd name="connsiteX49" fmla="*/ 12192001 w 12192001"/>
              <a:gd name="connsiteY49" fmla="*/ 6858000 h 6858000"/>
              <a:gd name="connsiteX50" fmla="*/ 0 w 12192001"/>
              <a:gd name="connsiteY50" fmla="*/ 6858000 h 6858000"/>
              <a:gd name="connsiteX51" fmla="*/ 0 w 12192001"/>
              <a:gd name="connsiteY5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767372 w 12192001"/>
              <a:gd name="connsiteY25" fmla="*/ 615325 h 6858000"/>
              <a:gd name="connsiteX26" fmla="*/ 11507578 w 12192001"/>
              <a:gd name="connsiteY26" fmla="*/ 641481 h 6858000"/>
              <a:gd name="connsiteX27" fmla="*/ 11481927 w 12192001"/>
              <a:gd name="connsiteY27" fmla="*/ 615325 h 6858000"/>
              <a:gd name="connsiteX28" fmla="*/ 11481927 w 12192001"/>
              <a:gd name="connsiteY28" fmla="*/ 611858 h 6858000"/>
              <a:gd name="connsiteX29" fmla="*/ 11481927 w 12192001"/>
              <a:gd name="connsiteY29" fmla="*/ 609076 h 6858000"/>
              <a:gd name="connsiteX30" fmla="*/ 11481926 w 12192001"/>
              <a:gd name="connsiteY30" fmla="*/ 609076 h 6858000"/>
              <a:gd name="connsiteX31" fmla="*/ 11480356 w 12192001"/>
              <a:gd name="connsiteY31" fmla="*/ 524982 h 6858000"/>
              <a:gd name="connsiteX32" fmla="*/ 11479696 w 12192001"/>
              <a:gd name="connsiteY32" fmla="*/ 521721 h 6858000"/>
              <a:gd name="connsiteX33" fmla="*/ 11493943 w 12192001"/>
              <a:gd name="connsiteY33" fmla="*/ 500271 h 6858000"/>
              <a:gd name="connsiteX34" fmla="*/ 11501374 w 12192001"/>
              <a:gd name="connsiteY34" fmla="*/ 498774 h 6858000"/>
              <a:gd name="connsiteX35" fmla="*/ 11501350 w 12192001"/>
              <a:gd name="connsiteY35" fmla="*/ 498442 h 6858000"/>
              <a:gd name="connsiteX36" fmla="*/ 11528691 w 12192001"/>
              <a:gd name="connsiteY36" fmla="*/ 495886 h 6858000"/>
              <a:gd name="connsiteX37" fmla="*/ 11539182 w 12192001"/>
              <a:gd name="connsiteY37" fmla="*/ 495676 h 6858000"/>
              <a:gd name="connsiteX38" fmla="*/ 11539262 w 12192001"/>
              <a:gd name="connsiteY38" fmla="*/ 495660 h 6858000"/>
              <a:gd name="connsiteX39" fmla="*/ 11539328 w 12192001"/>
              <a:gd name="connsiteY39" fmla="*/ 495673 h 6858000"/>
              <a:gd name="connsiteX40" fmla="*/ 11540000 w 12192001"/>
              <a:gd name="connsiteY40" fmla="*/ 495659 h 6858000"/>
              <a:gd name="connsiteX41" fmla="*/ 11624371 w 12192001"/>
              <a:gd name="connsiteY41" fmla="*/ 349989 h 6858000"/>
              <a:gd name="connsiteX42" fmla="*/ 11412281 w 12192001"/>
              <a:gd name="connsiteY42" fmla="*/ 571943 h 6858000"/>
              <a:gd name="connsiteX43" fmla="*/ 11624371 w 12192001"/>
              <a:gd name="connsiteY43" fmla="*/ 793897 h 6858000"/>
              <a:gd name="connsiteX44" fmla="*/ 11836460 w 12192001"/>
              <a:gd name="connsiteY44" fmla="*/ 571943 h 6858000"/>
              <a:gd name="connsiteX45" fmla="*/ 11624371 w 12192001"/>
              <a:gd name="connsiteY45" fmla="*/ 349989 h 6858000"/>
              <a:gd name="connsiteX46" fmla="*/ 0 w 12192001"/>
              <a:gd name="connsiteY46" fmla="*/ 0 h 6858000"/>
              <a:gd name="connsiteX47" fmla="*/ 12192001 w 12192001"/>
              <a:gd name="connsiteY47" fmla="*/ 0 h 6858000"/>
              <a:gd name="connsiteX48" fmla="*/ 12192001 w 12192001"/>
              <a:gd name="connsiteY48" fmla="*/ 6858000 h 6858000"/>
              <a:gd name="connsiteX49" fmla="*/ 0 w 12192001"/>
              <a:gd name="connsiteY49" fmla="*/ 6858000 h 6858000"/>
              <a:gd name="connsiteX50" fmla="*/ 0 w 12192001"/>
              <a:gd name="connsiteY5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767372 w 12192001"/>
              <a:gd name="connsiteY24" fmla="*/ 611858 h 6858000"/>
              <a:gd name="connsiteX25" fmla="*/ 11507578 w 12192001"/>
              <a:gd name="connsiteY25" fmla="*/ 641481 h 6858000"/>
              <a:gd name="connsiteX26" fmla="*/ 11481927 w 12192001"/>
              <a:gd name="connsiteY26" fmla="*/ 615325 h 6858000"/>
              <a:gd name="connsiteX27" fmla="*/ 11481927 w 12192001"/>
              <a:gd name="connsiteY27" fmla="*/ 611858 h 6858000"/>
              <a:gd name="connsiteX28" fmla="*/ 11481927 w 12192001"/>
              <a:gd name="connsiteY28" fmla="*/ 609076 h 6858000"/>
              <a:gd name="connsiteX29" fmla="*/ 11481926 w 12192001"/>
              <a:gd name="connsiteY29" fmla="*/ 609076 h 6858000"/>
              <a:gd name="connsiteX30" fmla="*/ 11480356 w 12192001"/>
              <a:gd name="connsiteY30" fmla="*/ 524982 h 6858000"/>
              <a:gd name="connsiteX31" fmla="*/ 11479696 w 12192001"/>
              <a:gd name="connsiteY31" fmla="*/ 521721 h 6858000"/>
              <a:gd name="connsiteX32" fmla="*/ 11493943 w 12192001"/>
              <a:gd name="connsiteY32" fmla="*/ 500271 h 6858000"/>
              <a:gd name="connsiteX33" fmla="*/ 11501374 w 12192001"/>
              <a:gd name="connsiteY33" fmla="*/ 498774 h 6858000"/>
              <a:gd name="connsiteX34" fmla="*/ 11501350 w 12192001"/>
              <a:gd name="connsiteY34" fmla="*/ 498442 h 6858000"/>
              <a:gd name="connsiteX35" fmla="*/ 11528691 w 12192001"/>
              <a:gd name="connsiteY35" fmla="*/ 495886 h 6858000"/>
              <a:gd name="connsiteX36" fmla="*/ 11539182 w 12192001"/>
              <a:gd name="connsiteY36" fmla="*/ 495676 h 6858000"/>
              <a:gd name="connsiteX37" fmla="*/ 11539262 w 12192001"/>
              <a:gd name="connsiteY37" fmla="*/ 495660 h 6858000"/>
              <a:gd name="connsiteX38" fmla="*/ 11539328 w 12192001"/>
              <a:gd name="connsiteY38" fmla="*/ 495673 h 6858000"/>
              <a:gd name="connsiteX39" fmla="*/ 11540000 w 12192001"/>
              <a:gd name="connsiteY39" fmla="*/ 495659 h 6858000"/>
              <a:gd name="connsiteX40" fmla="*/ 11624371 w 12192001"/>
              <a:gd name="connsiteY40" fmla="*/ 349989 h 6858000"/>
              <a:gd name="connsiteX41" fmla="*/ 11412281 w 12192001"/>
              <a:gd name="connsiteY41" fmla="*/ 571943 h 6858000"/>
              <a:gd name="connsiteX42" fmla="*/ 11624371 w 12192001"/>
              <a:gd name="connsiteY42" fmla="*/ 793897 h 6858000"/>
              <a:gd name="connsiteX43" fmla="*/ 11836460 w 12192001"/>
              <a:gd name="connsiteY43" fmla="*/ 571943 h 6858000"/>
              <a:gd name="connsiteX44" fmla="*/ 11624371 w 12192001"/>
              <a:gd name="connsiteY44" fmla="*/ 349989 h 6858000"/>
              <a:gd name="connsiteX45" fmla="*/ 0 w 12192001"/>
              <a:gd name="connsiteY45" fmla="*/ 0 h 6858000"/>
              <a:gd name="connsiteX46" fmla="*/ 12192001 w 12192001"/>
              <a:gd name="connsiteY46" fmla="*/ 0 h 6858000"/>
              <a:gd name="connsiteX47" fmla="*/ 12192001 w 12192001"/>
              <a:gd name="connsiteY47" fmla="*/ 6858000 h 6858000"/>
              <a:gd name="connsiteX48" fmla="*/ 0 w 12192001"/>
              <a:gd name="connsiteY48" fmla="*/ 6858000 h 6858000"/>
              <a:gd name="connsiteX49" fmla="*/ 0 w 12192001"/>
              <a:gd name="connsiteY4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767372 w 12192001"/>
              <a:gd name="connsiteY23" fmla="*/ 597171 h 6858000"/>
              <a:gd name="connsiteX24" fmla="*/ 11507578 w 12192001"/>
              <a:gd name="connsiteY24" fmla="*/ 641481 h 6858000"/>
              <a:gd name="connsiteX25" fmla="*/ 11481927 w 12192001"/>
              <a:gd name="connsiteY25" fmla="*/ 615325 h 6858000"/>
              <a:gd name="connsiteX26" fmla="*/ 11481927 w 12192001"/>
              <a:gd name="connsiteY26" fmla="*/ 611858 h 6858000"/>
              <a:gd name="connsiteX27" fmla="*/ 11481927 w 12192001"/>
              <a:gd name="connsiteY27" fmla="*/ 609076 h 6858000"/>
              <a:gd name="connsiteX28" fmla="*/ 11481926 w 12192001"/>
              <a:gd name="connsiteY28" fmla="*/ 609076 h 6858000"/>
              <a:gd name="connsiteX29" fmla="*/ 11480356 w 12192001"/>
              <a:gd name="connsiteY29" fmla="*/ 524982 h 6858000"/>
              <a:gd name="connsiteX30" fmla="*/ 11479696 w 12192001"/>
              <a:gd name="connsiteY30" fmla="*/ 521721 h 6858000"/>
              <a:gd name="connsiteX31" fmla="*/ 11493943 w 12192001"/>
              <a:gd name="connsiteY31" fmla="*/ 500271 h 6858000"/>
              <a:gd name="connsiteX32" fmla="*/ 11501374 w 12192001"/>
              <a:gd name="connsiteY32" fmla="*/ 498774 h 6858000"/>
              <a:gd name="connsiteX33" fmla="*/ 11501350 w 12192001"/>
              <a:gd name="connsiteY33" fmla="*/ 498442 h 6858000"/>
              <a:gd name="connsiteX34" fmla="*/ 11528691 w 12192001"/>
              <a:gd name="connsiteY34" fmla="*/ 495886 h 6858000"/>
              <a:gd name="connsiteX35" fmla="*/ 11539182 w 12192001"/>
              <a:gd name="connsiteY35" fmla="*/ 495676 h 6858000"/>
              <a:gd name="connsiteX36" fmla="*/ 11539262 w 12192001"/>
              <a:gd name="connsiteY36" fmla="*/ 495660 h 6858000"/>
              <a:gd name="connsiteX37" fmla="*/ 11539328 w 12192001"/>
              <a:gd name="connsiteY37" fmla="*/ 495673 h 6858000"/>
              <a:gd name="connsiteX38" fmla="*/ 11540000 w 12192001"/>
              <a:gd name="connsiteY38" fmla="*/ 495659 h 6858000"/>
              <a:gd name="connsiteX39" fmla="*/ 11624371 w 12192001"/>
              <a:gd name="connsiteY39" fmla="*/ 349989 h 6858000"/>
              <a:gd name="connsiteX40" fmla="*/ 11412281 w 12192001"/>
              <a:gd name="connsiteY40" fmla="*/ 571943 h 6858000"/>
              <a:gd name="connsiteX41" fmla="*/ 11624371 w 12192001"/>
              <a:gd name="connsiteY41" fmla="*/ 793897 h 6858000"/>
              <a:gd name="connsiteX42" fmla="*/ 11836460 w 12192001"/>
              <a:gd name="connsiteY42" fmla="*/ 571943 h 6858000"/>
              <a:gd name="connsiteX43" fmla="*/ 11624371 w 12192001"/>
              <a:gd name="connsiteY43" fmla="*/ 349989 h 6858000"/>
              <a:gd name="connsiteX44" fmla="*/ 0 w 12192001"/>
              <a:gd name="connsiteY44" fmla="*/ 0 h 6858000"/>
              <a:gd name="connsiteX45" fmla="*/ 12192001 w 12192001"/>
              <a:gd name="connsiteY45" fmla="*/ 0 h 6858000"/>
              <a:gd name="connsiteX46" fmla="*/ 12192001 w 12192001"/>
              <a:gd name="connsiteY46" fmla="*/ 6858000 h 6858000"/>
              <a:gd name="connsiteX47" fmla="*/ 0 w 12192001"/>
              <a:gd name="connsiteY47" fmla="*/ 6858000 h 6858000"/>
              <a:gd name="connsiteX48" fmla="*/ 0 w 12192001"/>
              <a:gd name="connsiteY4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699910 w 12192001"/>
              <a:gd name="connsiteY20" fmla="*/ 505028 h 6858000"/>
              <a:gd name="connsiteX21" fmla="*/ 11767096 w 12192001"/>
              <a:gd name="connsiteY21" fmla="*/ 594002 h 6858000"/>
              <a:gd name="connsiteX22" fmla="*/ 11767372 w 12192001"/>
              <a:gd name="connsiteY22" fmla="*/ 595358 h 6858000"/>
              <a:gd name="connsiteX23" fmla="*/ 11507578 w 12192001"/>
              <a:gd name="connsiteY23" fmla="*/ 641481 h 6858000"/>
              <a:gd name="connsiteX24" fmla="*/ 11481927 w 12192001"/>
              <a:gd name="connsiteY24" fmla="*/ 615325 h 6858000"/>
              <a:gd name="connsiteX25" fmla="*/ 11481927 w 12192001"/>
              <a:gd name="connsiteY25" fmla="*/ 611858 h 6858000"/>
              <a:gd name="connsiteX26" fmla="*/ 11481927 w 12192001"/>
              <a:gd name="connsiteY26" fmla="*/ 609076 h 6858000"/>
              <a:gd name="connsiteX27" fmla="*/ 11481926 w 12192001"/>
              <a:gd name="connsiteY27" fmla="*/ 609076 h 6858000"/>
              <a:gd name="connsiteX28" fmla="*/ 11480356 w 12192001"/>
              <a:gd name="connsiteY28" fmla="*/ 524982 h 6858000"/>
              <a:gd name="connsiteX29" fmla="*/ 11479696 w 12192001"/>
              <a:gd name="connsiteY29" fmla="*/ 521721 h 6858000"/>
              <a:gd name="connsiteX30" fmla="*/ 11493943 w 12192001"/>
              <a:gd name="connsiteY30" fmla="*/ 500271 h 6858000"/>
              <a:gd name="connsiteX31" fmla="*/ 11501374 w 12192001"/>
              <a:gd name="connsiteY31" fmla="*/ 498774 h 6858000"/>
              <a:gd name="connsiteX32" fmla="*/ 11501350 w 12192001"/>
              <a:gd name="connsiteY32" fmla="*/ 498442 h 6858000"/>
              <a:gd name="connsiteX33" fmla="*/ 11528691 w 12192001"/>
              <a:gd name="connsiteY33" fmla="*/ 495886 h 6858000"/>
              <a:gd name="connsiteX34" fmla="*/ 11539182 w 12192001"/>
              <a:gd name="connsiteY34" fmla="*/ 495676 h 6858000"/>
              <a:gd name="connsiteX35" fmla="*/ 11539262 w 12192001"/>
              <a:gd name="connsiteY35" fmla="*/ 495660 h 6858000"/>
              <a:gd name="connsiteX36" fmla="*/ 11539328 w 12192001"/>
              <a:gd name="connsiteY36" fmla="*/ 495673 h 6858000"/>
              <a:gd name="connsiteX37" fmla="*/ 11540000 w 12192001"/>
              <a:gd name="connsiteY37" fmla="*/ 495659 h 6858000"/>
              <a:gd name="connsiteX38" fmla="*/ 11624371 w 12192001"/>
              <a:gd name="connsiteY38" fmla="*/ 349989 h 6858000"/>
              <a:gd name="connsiteX39" fmla="*/ 11412281 w 12192001"/>
              <a:gd name="connsiteY39" fmla="*/ 571943 h 6858000"/>
              <a:gd name="connsiteX40" fmla="*/ 11624371 w 12192001"/>
              <a:gd name="connsiteY40" fmla="*/ 793897 h 6858000"/>
              <a:gd name="connsiteX41" fmla="*/ 11836460 w 12192001"/>
              <a:gd name="connsiteY41" fmla="*/ 571943 h 6858000"/>
              <a:gd name="connsiteX42" fmla="*/ 11624371 w 12192001"/>
              <a:gd name="connsiteY42" fmla="*/ 349989 h 6858000"/>
              <a:gd name="connsiteX43" fmla="*/ 0 w 12192001"/>
              <a:gd name="connsiteY43" fmla="*/ 0 h 6858000"/>
              <a:gd name="connsiteX44" fmla="*/ 12192001 w 12192001"/>
              <a:gd name="connsiteY44" fmla="*/ 0 h 6858000"/>
              <a:gd name="connsiteX45" fmla="*/ 12192001 w 12192001"/>
              <a:gd name="connsiteY45" fmla="*/ 6858000 h 6858000"/>
              <a:gd name="connsiteX46" fmla="*/ 0 w 12192001"/>
              <a:gd name="connsiteY46" fmla="*/ 6858000 h 6858000"/>
              <a:gd name="connsiteX47" fmla="*/ 0 w 12192001"/>
              <a:gd name="connsiteY4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699910 w 12192001"/>
              <a:gd name="connsiteY19" fmla="*/ 505208 h 6858000"/>
              <a:gd name="connsiteX20" fmla="*/ 11767096 w 12192001"/>
              <a:gd name="connsiteY20" fmla="*/ 594002 h 6858000"/>
              <a:gd name="connsiteX21" fmla="*/ 11767372 w 12192001"/>
              <a:gd name="connsiteY21" fmla="*/ 595358 h 6858000"/>
              <a:gd name="connsiteX22" fmla="*/ 11507578 w 12192001"/>
              <a:gd name="connsiteY22" fmla="*/ 641481 h 6858000"/>
              <a:gd name="connsiteX23" fmla="*/ 11481927 w 12192001"/>
              <a:gd name="connsiteY23" fmla="*/ 615325 h 6858000"/>
              <a:gd name="connsiteX24" fmla="*/ 11481927 w 12192001"/>
              <a:gd name="connsiteY24" fmla="*/ 611858 h 6858000"/>
              <a:gd name="connsiteX25" fmla="*/ 11481927 w 12192001"/>
              <a:gd name="connsiteY25" fmla="*/ 609076 h 6858000"/>
              <a:gd name="connsiteX26" fmla="*/ 11481926 w 12192001"/>
              <a:gd name="connsiteY26" fmla="*/ 609076 h 6858000"/>
              <a:gd name="connsiteX27" fmla="*/ 11480356 w 12192001"/>
              <a:gd name="connsiteY27" fmla="*/ 524982 h 6858000"/>
              <a:gd name="connsiteX28" fmla="*/ 11479696 w 12192001"/>
              <a:gd name="connsiteY28" fmla="*/ 521721 h 6858000"/>
              <a:gd name="connsiteX29" fmla="*/ 11493943 w 12192001"/>
              <a:gd name="connsiteY29" fmla="*/ 500271 h 6858000"/>
              <a:gd name="connsiteX30" fmla="*/ 11501374 w 12192001"/>
              <a:gd name="connsiteY30" fmla="*/ 498774 h 6858000"/>
              <a:gd name="connsiteX31" fmla="*/ 11501350 w 12192001"/>
              <a:gd name="connsiteY31" fmla="*/ 498442 h 6858000"/>
              <a:gd name="connsiteX32" fmla="*/ 11528691 w 12192001"/>
              <a:gd name="connsiteY32" fmla="*/ 495886 h 6858000"/>
              <a:gd name="connsiteX33" fmla="*/ 11539182 w 12192001"/>
              <a:gd name="connsiteY33" fmla="*/ 495676 h 6858000"/>
              <a:gd name="connsiteX34" fmla="*/ 11539262 w 12192001"/>
              <a:gd name="connsiteY34" fmla="*/ 495660 h 6858000"/>
              <a:gd name="connsiteX35" fmla="*/ 11539328 w 12192001"/>
              <a:gd name="connsiteY35" fmla="*/ 495673 h 6858000"/>
              <a:gd name="connsiteX36" fmla="*/ 11540000 w 12192001"/>
              <a:gd name="connsiteY36" fmla="*/ 495659 h 6858000"/>
              <a:gd name="connsiteX37" fmla="*/ 11624371 w 12192001"/>
              <a:gd name="connsiteY37" fmla="*/ 349989 h 6858000"/>
              <a:gd name="connsiteX38" fmla="*/ 11412281 w 12192001"/>
              <a:gd name="connsiteY38" fmla="*/ 571943 h 6858000"/>
              <a:gd name="connsiteX39" fmla="*/ 11624371 w 12192001"/>
              <a:gd name="connsiteY39" fmla="*/ 793897 h 6858000"/>
              <a:gd name="connsiteX40" fmla="*/ 11836460 w 12192001"/>
              <a:gd name="connsiteY40" fmla="*/ 571943 h 6858000"/>
              <a:gd name="connsiteX41" fmla="*/ 11624371 w 12192001"/>
              <a:gd name="connsiteY41" fmla="*/ 349989 h 6858000"/>
              <a:gd name="connsiteX42" fmla="*/ 0 w 12192001"/>
              <a:gd name="connsiteY42" fmla="*/ 0 h 6858000"/>
              <a:gd name="connsiteX43" fmla="*/ 12192001 w 12192001"/>
              <a:gd name="connsiteY43" fmla="*/ 0 h 6858000"/>
              <a:gd name="connsiteX44" fmla="*/ 12192001 w 12192001"/>
              <a:gd name="connsiteY44" fmla="*/ 6858000 h 6858000"/>
              <a:gd name="connsiteX45" fmla="*/ 0 w 12192001"/>
              <a:gd name="connsiteY45" fmla="*/ 6858000 h 6858000"/>
              <a:gd name="connsiteX46" fmla="*/ 0 w 12192001"/>
              <a:gd name="connsiteY4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699534 w 12192001"/>
              <a:gd name="connsiteY18" fmla="*/ 523390 h 6858000"/>
              <a:gd name="connsiteX19" fmla="*/ 11767096 w 12192001"/>
              <a:gd name="connsiteY19" fmla="*/ 594002 h 6858000"/>
              <a:gd name="connsiteX20" fmla="*/ 11767372 w 12192001"/>
              <a:gd name="connsiteY20" fmla="*/ 595358 h 6858000"/>
              <a:gd name="connsiteX21" fmla="*/ 11507578 w 12192001"/>
              <a:gd name="connsiteY21" fmla="*/ 641481 h 6858000"/>
              <a:gd name="connsiteX22" fmla="*/ 11481927 w 12192001"/>
              <a:gd name="connsiteY22" fmla="*/ 615325 h 6858000"/>
              <a:gd name="connsiteX23" fmla="*/ 11481927 w 12192001"/>
              <a:gd name="connsiteY23" fmla="*/ 611858 h 6858000"/>
              <a:gd name="connsiteX24" fmla="*/ 11481927 w 12192001"/>
              <a:gd name="connsiteY24" fmla="*/ 609076 h 6858000"/>
              <a:gd name="connsiteX25" fmla="*/ 11481926 w 12192001"/>
              <a:gd name="connsiteY25" fmla="*/ 609076 h 6858000"/>
              <a:gd name="connsiteX26" fmla="*/ 11480356 w 12192001"/>
              <a:gd name="connsiteY26" fmla="*/ 524982 h 6858000"/>
              <a:gd name="connsiteX27" fmla="*/ 11479696 w 12192001"/>
              <a:gd name="connsiteY27" fmla="*/ 521721 h 6858000"/>
              <a:gd name="connsiteX28" fmla="*/ 11493943 w 12192001"/>
              <a:gd name="connsiteY28" fmla="*/ 500271 h 6858000"/>
              <a:gd name="connsiteX29" fmla="*/ 11501374 w 12192001"/>
              <a:gd name="connsiteY29" fmla="*/ 498774 h 6858000"/>
              <a:gd name="connsiteX30" fmla="*/ 11501350 w 12192001"/>
              <a:gd name="connsiteY30" fmla="*/ 498442 h 6858000"/>
              <a:gd name="connsiteX31" fmla="*/ 11528691 w 12192001"/>
              <a:gd name="connsiteY31" fmla="*/ 495886 h 6858000"/>
              <a:gd name="connsiteX32" fmla="*/ 11539182 w 12192001"/>
              <a:gd name="connsiteY32" fmla="*/ 495676 h 6858000"/>
              <a:gd name="connsiteX33" fmla="*/ 11539262 w 12192001"/>
              <a:gd name="connsiteY33" fmla="*/ 495660 h 6858000"/>
              <a:gd name="connsiteX34" fmla="*/ 11539328 w 12192001"/>
              <a:gd name="connsiteY34" fmla="*/ 495673 h 6858000"/>
              <a:gd name="connsiteX35" fmla="*/ 11540000 w 12192001"/>
              <a:gd name="connsiteY35" fmla="*/ 495659 h 6858000"/>
              <a:gd name="connsiteX36" fmla="*/ 11624371 w 12192001"/>
              <a:gd name="connsiteY36" fmla="*/ 349989 h 6858000"/>
              <a:gd name="connsiteX37" fmla="*/ 11412281 w 12192001"/>
              <a:gd name="connsiteY37" fmla="*/ 571943 h 6858000"/>
              <a:gd name="connsiteX38" fmla="*/ 11624371 w 12192001"/>
              <a:gd name="connsiteY38" fmla="*/ 793897 h 6858000"/>
              <a:gd name="connsiteX39" fmla="*/ 11836460 w 12192001"/>
              <a:gd name="connsiteY39" fmla="*/ 571943 h 6858000"/>
              <a:gd name="connsiteX40" fmla="*/ 11624371 w 12192001"/>
              <a:gd name="connsiteY40" fmla="*/ 349989 h 6858000"/>
              <a:gd name="connsiteX41" fmla="*/ 0 w 12192001"/>
              <a:gd name="connsiteY41" fmla="*/ 0 h 6858000"/>
              <a:gd name="connsiteX42" fmla="*/ 12192001 w 12192001"/>
              <a:gd name="connsiteY42" fmla="*/ 0 h 6858000"/>
              <a:gd name="connsiteX43" fmla="*/ 12192001 w 12192001"/>
              <a:gd name="connsiteY43" fmla="*/ 6858000 h 6858000"/>
              <a:gd name="connsiteX44" fmla="*/ 0 w 12192001"/>
              <a:gd name="connsiteY44" fmla="*/ 6858000 h 6858000"/>
              <a:gd name="connsiteX45" fmla="*/ 0 w 12192001"/>
              <a:gd name="connsiteY4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767372 w 12192001"/>
              <a:gd name="connsiteY19" fmla="*/ 595358 h 6858000"/>
              <a:gd name="connsiteX20" fmla="*/ 11507578 w 12192001"/>
              <a:gd name="connsiteY20" fmla="*/ 641481 h 6858000"/>
              <a:gd name="connsiteX21" fmla="*/ 11481927 w 12192001"/>
              <a:gd name="connsiteY21" fmla="*/ 615325 h 6858000"/>
              <a:gd name="connsiteX22" fmla="*/ 11481927 w 12192001"/>
              <a:gd name="connsiteY22" fmla="*/ 611858 h 6858000"/>
              <a:gd name="connsiteX23" fmla="*/ 11481927 w 12192001"/>
              <a:gd name="connsiteY23" fmla="*/ 609076 h 6858000"/>
              <a:gd name="connsiteX24" fmla="*/ 11481926 w 12192001"/>
              <a:gd name="connsiteY24" fmla="*/ 609076 h 6858000"/>
              <a:gd name="connsiteX25" fmla="*/ 11480356 w 12192001"/>
              <a:gd name="connsiteY25" fmla="*/ 524982 h 6858000"/>
              <a:gd name="connsiteX26" fmla="*/ 11479696 w 12192001"/>
              <a:gd name="connsiteY26" fmla="*/ 521721 h 6858000"/>
              <a:gd name="connsiteX27" fmla="*/ 11493943 w 12192001"/>
              <a:gd name="connsiteY27" fmla="*/ 500271 h 6858000"/>
              <a:gd name="connsiteX28" fmla="*/ 11501374 w 12192001"/>
              <a:gd name="connsiteY28" fmla="*/ 498774 h 6858000"/>
              <a:gd name="connsiteX29" fmla="*/ 11501350 w 12192001"/>
              <a:gd name="connsiteY29" fmla="*/ 498442 h 6858000"/>
              <a:gd name="connsiteX30" fmla="*/ 11528691 w 12192001"/>
              <a:gd name="connsiteY30" fmla="*/ 495886 h 6858000"/>
              <a:gd name="connsiteX31" fmla="*/ 11539182 w 12192001"/>
              <a:gd name="connsiteY31" fmla="*/ 495676 h 6858000"/>
              <a:gd name="connsiteX32" fmla="*/ 11539262 w 12192001"/>
              <a:gd name="connsiteY32" fmla="*/ 495660 h 6858000"/>
              <a:gd name="connsiteX33" fmla="*/ 11539328 w 12192001"/>
              <a:gd name="connsiteY33" fmla="*/ 495673 h 6858000"/>
              <a:gd name="connsiteX34" fmla="*/ 11540000 w 12192001"/>
              <a:gd name="connsiteY34" fmla="*/ 495659 h 6858000"/>
              <a:gd name="connsiteX35" fmla="*/ 11624371 w 12192001"/>
              <a:gd name="connsiteY35" fmla="*/ 349989 h 6858000"/>
              <a:gd name="connsiteX36" fmla="*/ 11412281 w 12192001"/>
              <a:gd name="connsiteY36" fmla="*/ 571943 h 6858000"/>
              <a:gd name="connsiteX37" fmla="*/ 11624371 w 12192001"/>
              <a:gd name="connsiteY37" fmla="*/ 793897 h 6858000"/>
              <a:gd name="connsiteX38" fmla="*/ 11836460 w 12192001"/>
              <a:gd name="connsiteY38" fmla="*/ 571943 h 6858000"/>
              <a:gd name="connsiteX39" fmla="*/ 11624371 w 12192001"/>
              <a:gd name="connsiteY39" fmla="*/ 349989 h 6858000"/>
              <a:gd name="connsiteX40" fmla="*/ 0 w 12192001"/>
              <a:gd name="connsiteY40" fmla="*/ 0 h 6858000"/>
              <a:gd name="connsiteX41" fmla="*/ 12192001 w 12192001"/>
              <a:gd name="connsiteY41" fmla="*/ 0 h 6858000"/>
              <a:gd name="connsiteX42" fmla="*/ 12192001 w 12192001"/>
              <a:gd name="connsiteY42" fmla="*/ 6858000 h 6858000"/>
              <a:gd name="connsiteX43" fmla="*/ 0 w 12192001"/>
              <a:gd name="connsiteY43" fmla="*/ 6858000 h 6858000"/>
              <a:gd name="connsiteX44" fmla="*/ 0 w 12192001"/>
              <a:gd name="connsiteY4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676470 w 12192001"/>
              <a:gd name="connsiteY17" fmla="*/ 565030 h 6858000"/>
              <a:gd name="connsiteX18" fmla="*/ 11767096 w 12192001"/>
              <a:gd name="connsiteY18" fmla="*/ 594002 h 6858000"/>
              <a:gd name="connsiteX19" fmla="*/ 11507578 w 12192001"/>
              <a:gd name="connsiteY19" fmla="*/ 641481 h 6858000"/>
              <a:gd name="connsiteX20" fmla="*/ 11481927 w 12192001"/>
              <a:gd name="connsiteY20" fmla="*/ 615325 h 6858000"/>
              <a:gd name="connsiteX21" fmla="*/ 11481927 w 12192001"/>
              <a:gd name="connsiteY21" fmla="*/ 611858 h 6858000"/>
              <a:gd name="connsiteX22" fmla="*/ 11481927 w 12192001"/>
              <a:gd name="connsiteY22" fmla="*/ 609076 h 6858000"/>
              <a:gd name="connsiteX23" fmla="*/ 11481926 w 12192001"/>
              <a:gd name="connsiteY23" fmla="*/ 609076 h 6858000"/>
              <a:gd name="connsiteX24" fmla="*/ 11480356 w 12192001"/>
              <a:gd name="connsiteY24" fmla="*/ 524982 h 6858000"/>
              <a:gd name="connsiteX25" fmla="*/ 11479696 w 12192001"/>
              <a:gd name="connsiteY25" fmla="*/ 521721 h 6858000"/>
              <a:gd name="connsiteX26" fmla="*/ 11493943 w 12192001"/>
              <a:gd name="connsiteY26" fmla="*/ 500271 h 6858000"/>
              <a:gd name="connsiteX27" fmla="*/ 11501374 w 12192001"/>
              <a:gd name="connsiteY27" fmla="*/ 498774 h 6858000"/>
              <a:gd name="connsiteX28" fmla="*/ 11501350 w 12192001"/>
              <a:gd name="connsiteY28" fmla="*/ 498442 h 6858000"/>
              <a:gd name="connsiteX29" fmla="*/ 11528691 w 12192001"/>
              <a:gd name="connsiteY29" fmla="*/ 495886 h 6858000"/>
              <a:gd name="connsiteX30" fmla="*/ 11539182 w 12192001"/>
              <a:gd name="connsiteY30" fmla="*/ 495676 h 6858000"/>
              <a:gd name="connsiteX31" fmla="*/ 11539262 w 12192001"/>
              <a:gd name="connsiteY31" fmla="*/ 495660 h 6858000"/>
              <a:gd name="connsiteX32" fmla="*/ 11539328 w 12192001"/>
              <a:gd name="connsiteY32" fmla="*/ 495673 h 6858000"/>
              <a:gd name="connsiteX33" fmla="*/ 11540000 w 12192001"/>
              <a:gd name="connsiteY33" fmla="*/ 495659 h 6858000"/>
              <a:gd name="connsiteX34" fmla="*/ 11624371 w 12192001"/>
              <a:gd name="connsiteY34" fmla="*/ 349989 h 6858000"/>
              <a:gd name="connsiteX35" fmla="*/ 11412281 w 12192001"/>
              <a:gd name="connsiteY35" fmla="*/ 571943 h 6858000"/>
              <a:gd name="connsiteX36" fmla="*/ 11624371 w 12192001"/>
              <a:gd name="connsiteY36" fmla="*/ 793897 h 6858000"/>
              <a:gd name="connsiteX37" fmla="*/ 11836460 w 12192001"/>
              <a:gd name="connsiteY37" fmla="*/ 571943 h 6858000"/>
              <a:gd name="connsiteX38" fmla="*/ 11624371 w 12192001"/>
              <a:gd name="connsiteY38" fmla="*/ 349989 h 6858000"/>
              <a:gd name="connsiteX39" fmla="*/ 0 w 12192001"/>
              <a:gd name="connsiteY39" fmla="*/ 0 h 6858000"/>
              <a:gd name="connsiteX40" fmla="*/ 12192001 w 12192001"/>
              <a:gd name="connsiteY40" fmla="*/ 0 h 6858000"/>
              <a:gd name="connsiteX41" fmla="*/ 12192001 w 12192001"/>
              <a:gd name="connsiteY41" fmla="*/ 6858000 h 6858000"/>
              <a:gd name="connsiteX42" fmla="*/ 0 w 12192001"/>
              <a:gd name="connsiteY42" fmla="*/ 6858000 h 6858000"/>
              <a:gd name="connsiteX43" fmla="*/ 0 w 12192001"/>
              <a:gd name="connsiteY4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767096 w 12192001"/>
              <a:gd name="connsiteY17" fmla="*/ 594002 h 6858000"/>
              <a:gd name="connsiteX18" fmla="*/ 11507578 w 12192001"/>
              <a:gd name="connsiteY18" fmla="*/ 641481 h 6858000"/>
              <a:gd name="connsiteX19" fmla="*/ 11481927 w 12192001"/>
              <a:gd name="connsiteY19" fmla="*/ 615325 h 6858000"/>
              <a:gd name="connsiteX20" fmla="*/ 11481927 w 12192001"/>
              <a:gd name="connsiteY20" fmla="*/ 611858 h 6858000"/>
              <a:gd name="connsiteX21" fmla="*/ 11481927 w 12192001"/>
              <a:gd name="connsiteY21" fmla="*/ 609076 h 6858000"/>
              <a:gd name="connsiteX22" fmla="*/ 11481926 w 12192001"/>
              <a:gd name="connsiteY22" fmla="*/ 609076 h 6858000"/>
              <a:gd name="connsiteX23" fmla="*/ 11480356 w 12192001"/>
              <a:gd name="connsiteY23" fmla="*/ 524982 h 6858000"/>
              <a:gd name="connsiteX24" fmla="*/ 11479696 w 12192001"/>
              <a:gd name="connsiteY24" fmla="*/ 521721 h 6858000"/>
              <a:gd name="connsiteX25" fmla="*/ 11493943 w 12192001"/>
              <a:gd name="connsiteY25" fmla="*/ 500271 h 6858000"/>
              <a:gd name="connsiteX26" fmla="*/ 11501374 w 12192001"/>
              <a:gd name="connsiteY26" fmla="*/ 498774 h 6858000"/>
              <a:gd name="connsiteX27" fmla="*/ 11501350 w 12192001"/>
              <a:gd name="connsiteY27" fmla="*/ 498442 h 6858000"/>
              <a:gd name="connsiteX28" fmla="*/ 11528691 w 12192001"/>
              <a:gd name="connsiteY28" fmla="*/ 495886 h 6858000"/>
              <a:gd name="connsiteX29" fmla="*/ 11539182 w 12192001"/>
              <a:gd name="connsiteY29" fmla="*/ 495676 h 6858000"/>
              <a:gd name="connsiteX30" fmla="*/ 11539262 w 12192001"/>
              <a:gd name="connsiteY30" fmla="*/ 495660 h 6858000"/>
              <a:gd name="connsiteX31" fmla="*/ 11539328 w 12192001"/>
              <a:gd name="connsiteY31" fmla="*/ 495673 h 6858000"/>
              <a:gd name="connsiteX32" fmla="*/ 11540000 w 12192001"/>
              <a:gd name="connsiteY32" fmla="*/ 495659 h 6858000"/>
              <a:gd name="connsiteX33" fmla="*/ 11624371 w 12192001"/>
              <a:gd name="connsiteY33" fmla="*/ 349989 h 6858000"/>
              <a:gd name="connsiteX34" fmla="*/ 11412281 w 12192001"/>
              <a:gd name="connsiteY34" fmla="*/ 571943 h 6858000"/>
              <a:gd name="connsiteX35" fmla="*/ 11624371 w 12192001"/>
              <a:gd name="connsiteY35" fmla="*/ 793897 h 6858000"/>
              <a:gd name="connsiteX36" fmla="*/ 11836460 w 12192001"/>
              <a:gd name="connsiteY36" fmla="*/ 571943 h 6858000"/>
              <a:gd name="connsiteX37" fmla="*/ 11624371 w 12192001"/>
              <a:gd name="connsiteY37" fmla="*/ 349989 h 6858000"/>
              <a:gd name="connsiteX38" fmla="*/ 0 w 12192001"/>
              <a:gd name="connsiteY38" fmla="*/ 0 h 6858000"/>
              <a:gd name="connsiteX39" fmla="*/ 12192001 w 12192001"/>
              <a:gd name="connsiteY39" fmla="*/ 0 h 6858000"/>
              <a:gd name="connsiteX40" fmla="*/ 12192001 w 12192001"/>
              <a:gd name="connsiteY40" fmla="*/ 6858000 h 6858000"/>
              <a:gd name="connsiteX41" fmla="*/ 0 w 12192001"/>
              <a:gd name="connsiteY41" fmla="*/ 6858000 h 6858000"/>
              <a:gd name="connsiteX42" fmla="*/ 0 w 12192001"/>
              <a:gd name="connsiteY4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643040 w 12192001"/>
              <a:gd name="connsiteY16" fmla="*/ 564224 h 6858000"/>
              <a:gd name="connsiteX17" fmla="*/ 11507578 w 12192001"/>
              <a:gd name="connsiteY17" fmla="*/ 641481 h 6858000"/>
              <a:gd name="connsiteX18" fmla="*/ 11481927 w 12192001"/>
              <a:gd name="connsiteY18" fmla="*/ 615325 h 6858000"/>
              <a:gd name="connsiteX19" fmla="*/ 11481927 w 12192001"/>
              <a:gd name="connsiteY19" fmla="*/ 611858 h 6858000"/>
              <a:gd name="connsiteX20" fmla="*/ 11481927 w 12192001"/>
              <a:gd name="connsiteY20" fmla="*/ 609076 h 6858000"/>
              <a:gd name="connsiteX21" fmla="*/ 11481926 w 12192001"/>
              <a:gd name="connsiteY21" fmla="*/ 609076 h 6858000"/>
              <a:gd name="connsiteX22" fmla="*/ 11480356 w 12192001"/>
              <a:gd name="connsiteY22" fmla="*/ 524982 h 6858000"/>
              <a:gd name="connsiteX23" fmla="*/ 11479696 w 12192001"/>
              <a:gd name="connsiteY23" fmla="*/ 521721 h 6858000"/>
              <a:gd name="connsiteX24" fmla="*/ 11493943 w 12192001"/>
              <a:gd name="connsiteY24" fmla="*/ 500271 h 6858000"/>
              <a:gd name="connsiteX25" fmla="*/ 11501374 w 12192001"/>
              <a:gd name="connsiteY25" fmla="*/ 498774 h 6858000"/>
              <a:gd name="connsiteX26" fmla="*/ 11501350 w 12192001"/>
              <a:gd name="connsiteY26" fmla="*/ 498442 h 6858000"/>
              <a:gd name="connsiteX27" fmla="*/ 11528691 w 12192001"/>
              <a:gd name="connsiteY27" fmla="*/ 495886 h 6858000"/>
              <a:gd name="connsiteX28" fmla="*/ 11539182 w 12192001"/>
              <a:gd name="connsiteY28" fmla="*/ 495676 h 6858000"/>
              <a:gd name="connsiteX29" fmla="*/ 11539262 w 12192001"/>
              <a:gd name="connsiteY29" fmla="*/ 495660 h 6858000"/>
              <a:gd name="connsiteX30" fmla="*/ 11539328 w 12192001"/>
              <a:gd name="connsiteY30" fmla="*/ 495673 h 6858000"/>
              <a:gd name="connsiteX31" fmla="*/ 11540000 w 12192001"/>
              <a:gd name="connsiteY31" fmla="*/ 495659 h 6858000"/>
              <a:gd name="connsiteX32" fmla="*/ 11624371 w 12192001"/>
              <a:gd name="connsiteY32" fmla="*/ 349989 h 6858000"/>
              <a:gd name="connsiteX33" fmla="*/ 11412281 w 12192001"/>
              <a:gd name="connsiteY33" fmla="*/ 571943 h 6858000"/>
              <a:gd name="connsiteX34" fmla="*/ 11624371 w 12192001"/>
              <a:gd name="connsiteY34" fmla="*/ 793897 h 6858000"/>
              <a:gd name="connsiteX35" fmla="*/ 11836460 w 12192001"/>
              <a:gd name="connsiteY35" fmla="*/ 571943 h 6858000"/>
              <a:gd name="connsiteX36" fmla="*/ 11624371 w 12192001"/>
              <a:gd name="connsiteY36" fmla="*/ 349989 h 6858000"/>
              <a:gd name="connsiteX37" fmla="*/ 0 w 12192001"/>
              <a:gd name="connsiteY37" fmla="*/ 0 h 6858000"/>
              <a:gd name="connsiteX38" fmla="*/ 12192001 w 12192001"/>
              <a:gd name="connsiteY38" fmla="*/ 0 h 6858000"/>
              <a:gd name="connsiteX39" fmla="*/ 12192001 w 12192001"/>
              <a:gd name="connsiteY39" fmla="*/ 6858000 h 6858000"/>
              <a:gd name="connsiteX40" fmla="*/ 0 w 12192001"/>
              <a:gd name="connsiteY40" fmla="*/ 6858000 h 6858000"/>
              <a:gd name="connsiteX41" fmla="*/ 0 w 12192001"/>
              <a:gd name="connsiteY4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70906 w 12192001"/>
              <a:gd name="connsiteY15" fmla="*/ 565393 h 6858000"/>
              <a:gd name="connsiteX16" fmla="*/ 11507578 w 12192001"/>
              <a:gd name="connsiteY16" fmla="*/ 641481 h 6858000"/>
              <a:gd name="connsiteX17" fmla="*/ 11481927 w 12192001"/>
              <a:gd name="connsiteY17" fmla="*/ 615325 h 6858000"/>
              <a:gd name="connsiteX18" fmla="*/ 11481927 w 12192001"/>
              <a:gd name="connsiteY18" fmla="*/ 611858 h 6858000"/>
              <a:gd name="connsiteX19" fmla="*/ 11481927 w 12192001"/>
              <a:gd name="connsiteY19" fmla="*/ 609076 h 6858000"/>
              <a:gd name="connsiteX20" fmla="*/ 11481926 w 12192001"/>
              <a:gd name="connsiteY20" fmla="*/ 609076 h 6858000"/>
              <a:gd name="connsiteX21" fmla="*/ 11480356 w 12192001"/>
              <a:gd name="connsiteY21" fmla="*/ 524982 h 6858000"/>
              <a:gd name="connsiteX22" fmla="*/ 11479696 w 12192001"/>
              <a:gd name="connsiteY22" fmla="*/ 521721 h 6858000"/>
              <a:gd name="connsiteX23" fmla="*/ 11493943 w 12192001"/>
              <a:gd name="connsiteY23" fmla="*/ 500271 h 6858000"/>
              <a:gd name="connsiteX24" fmla="*/ 11501374 w 12192001"/>
              <a:gd name="connsiteY24" fmla="*/ 498774 h 6858000"/>
              <a:gd name="connsiteX25" fmla="*/ 11501350 w 12192001"/>
              <a:gd name="connsiteY25" fmla="*/ 498442 h 6858000"/>
              <a:gd name="connsiteX26" fmla="*/ 11528691 w 12192001"/>
              <a:gd name="connsiteY26" fmla="*/ 495886 h 6858000"/>
              <a:gd name="connsiteX27" fmla="*/ 11539182 w 12192001"/>
              <a:gd name="connsiteY27" fmla="*/ 495676 h 6858000"/>
              <a:gd name="connsiteX28" fmla="*/ 11539262 w 12192001"/>
              <a:gd name="connsiteY28" fmla="*/ 495660 h 6858000"/>
              <a:gd name="connsiteX29" fmla="*/ 11539328 w 12192001"/>
              <a:gd name="connsiteY29" fmla="*/ 495673 h 6858000"/>
              <a:gd name="connsiteX30" fmla="*/ 11540000 w 12192001"/>
              <a:gd name="connsiteY30" fmla="*/ 495659 h 6858000"/>
              <a:gd name="connsiteX31" fmla="*/ 11624371 w 12192001"/>
              <a:gd name="connsiteY31" fmla="*/ 349989 h 6858000"/>
              <a:gd name="connsiteX32" fmla="*/ 11412281 w 12192001"/>
              <a:gd name="connsiteY32" fmla="*/ 571943 h 6858000"/>
              <a:gd name="connsiteX33" fmla="*/ 11624371 w 12192001"/>
              <a:gd name="connsiteY33" fmla="*/ 793897 h 6858000"/>
              <a:gd name="connsiteX34" fmla="*/ 11836460 w 12192001"/>
              <a:gd name="connsiteY34" fmla="*/ 571943 h 6858000"/>
              <a:gd name="connsiteX35" fmla="*/ 11624371 w 12192001"/>
              <a:gd name="connsiteY35" fmla="*/ 349989 h 6858000"/>
              <a:gd name="connsiteX36" fmla="*/ 0 w 12192001"/>
              <a:gd name="connsiteY36" fmla="*/ 0 h 6858000"/>
              <a:gd name="connsiteX37" fmla="*/ 12192001 w 12192001"/>
              <a:gd name="connsiteY37" fmla="*/ 0 h 6858000"/>
              <a:gd name="connsiteX38" fmla="*/ 12192001 w 12192001"/>
              <a:gd name="connsiteY38" fmla="*/ 6858000 h 6858000"/>
              <a:gd name="connsiteX39" fmla="*/ 0 w 12192001"/>
              <a:gd name="connsiteY39" fmla="*/ 6858000 h 6858000"/>
              <a:gd name="connsiteX40" fmla="*/ 0 w 12192001"/>
              <a:gd name="connsiteY4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40000 w 12192001"/>
              <a:gd name="connsiteY5" fmla="*/ 495659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540000 w 12192001"/>
              <a:gd name="connsiteY29" fmla="*/ 495659 h 6858000"/>
              <a:gd name="connsiteX30" fmla="*/ 11624371 w 12192001"/>
              <a:gd name="connsiteY30" fmla="*/ 349989 h 6858000"/>
              <a:gd name="connsiteX31" fmla="*/ 11412281 w 12192001"/>
              <a:gd name="connsiteY31" fmla="*/ 571943 h 6858000"/>
              <a:gd name="connsiteX32" fmla="*/ 11624371 w 12192001"/>
              <a:gd name="connsiteY32" fmla="*/ 793897 h 6858000"/>
              <a:gd name="connsiteX33" fmla="*/ 11836460 w 12192001"/>
              <a:gd name="connsiteY33" fmla="*/ 571943 h 6858000"/>
              <a:gd name="connsiteX34" fmla="*/ 11624371 w 12192001"/>
              <a:gd name="connsiteY34" fmla="*/ 349989 h 6858000"/>
              <a:gd name="connsiteX35" fmla="*/ 0 w 12192001"/>
              <a:gd name="connsiteY35" fmla="*/ 0 h 6858000"/>
              <a:gd name="connsiteX36" fmla="*/ 12192001 w 12192001"/>
              <a:gd name="connsiteY36" fmla="*/ 0 h 6858000"/>
              <a:gd name="connsiteX37" fmla="*/ 12192001 w 12192001"/>
              <a:gd name="connsiteY37" fmla="*/ 6858000 h 6858000"/>
              <a:gd name="connsiteX38" fmla="*/ 0 w 12192001"/>
              <a:gd name="connsiteY38" fmla="*/ 6858000 h 6858000"/>
              <a:gd name="connsiteX39" fmla="*/ 0 w 12192001"/>
              <a:gd name="connsiteY3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328 w 12192001"/>
              <a:gd name="connsiteY5" fmla="*/ 495673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539328 w 12192001"/>
              <a:gd name="connsiteY28" fmla="*/ 495673 h 6858000"/>
              <a:gd name="connsiteX29" fmla="*/ 11624371 w 12192001"/>
              <a:gd name="connsiteY29" fmla="*/ 349989 h 6858000"/>
              <a:gd name="connsiteX30" fmla="*/ 11412281 w 12192001"/>
              <a:gd name="connsiteY30" fmla="*/ 571943 h 6858000"/>
              <a:gd name="connsiteX31" fmla="*/ 11624371 w 12192001"/>
              <a:gd name="connsiteY31" fmla="*/ 793897 h 6858000"/>
              <a:gd name="connsiteX32" fmla="*/ 11836460 w 12192001"/>
              <a:gd name="connsiteY32" fmla="*/ 571943 h 6858000"/>
              <a:gd name="connsiteX33" fmla="*/ 11624371 w 12192001"/>
              <a:gd name="connsiteY33" fmla="*/ 349989 h 6858000"/>
              <a:gd name="connsiteX34" fmla="*/ 0 w 12192001"/>
              <a:gd name="connsiteY34" fmla="*/ 0 h 6858000"/>
              <a:gd name="connsiteX35" fmla="*/ 12192001 w 12192001"/>
              <a:gd name="connsiteY35" fmla="*/ 0 h 6858000"/>
              <a:gd name="connsiteX36" fmla="*/ 12192001 w 12192001"/>
              <a:gd name="connsiteY36" fmla="*/ 6858000 h 6858000"/>
              <a:gd name="connsiteX37" fmla="*/ 0 w 12192001"/>
              <a:gd name="connsiteY37" fmla="*/ 6858000 h 6858000"/>
              <a:gd name="connsiteX38" fmla="*/ 0 w 12192001"/>
              <a:gd name="connsiteY3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1926 w 12192001"/>
              <a:gd name="connsiteY19" fmla="*/ 609076 h 6858000"/>
              <a:gd name="connsiteX20" fmla="*/ 11480356 w 12192001"/>
              <a:gd name="connsiteY20" fmla="*/ 524982 h 6858000"/>
              <a:gd name="connsiteX21" fmla="*/ 11479696 w 12192001"/>
              <a:gd name="connsiteY21" fmla="*/ 521721 h 6858000"/>
              <a:gd name="connsiteX22" fmla="*/ 11493943 w 12192001"/>
              <a:gd name="connsiteY22" fmla="*/ 500271 h 6858000"/>
              <a:gd name="connsiteX23" fmla="*/ 11501374 w 12192001"/>
              <a:gd name="connsiteY23" fmla="*/ 498774 h 6858000"/>
              <a:gd name="connsiteX24" fmla="*/ 11501350 w 12192001"/>
              <a:gd name="connsiteY24" fmla="*/ 498442 h 6858000"/>
              <a:gd name="connsiteX25" fmla="*/ 11528691 w 12192001"/>
              <a:gd name="connsiteY25" fmla="*/ 495886 h 6858000"/>
              <a:gd name="connsiteX26" fmla="*/ 11539182 w 12192001"/>
              <a:gd name="connsiteY26" fmla="*/ 495676 h 6858000"/>
              <a:gd name="connsiteX27" fmla="*/ 11539262 w 12192001"/>
              <a:gd name="connsiteY27" fmla="*/ 495660 h 6858000"/>
              <a:gd name="connsiteX28" fmla="*/ 11624371 w 12192001"/>
              <a:gd name="connsiteY28" fmla="*/ 349989 h 6858000"/>
              <a:gd name="connsiteX29" fmla="*/ 11412281 w 12192001"/>
              <a:gd name="connsiteY29" fmla="*/ 571943 h 6858000"/>
              <a:gd name="connsiteX30" fmla="*/ 11624371 w 12192001"/>
              <a:gd name="connsiteY30" fmla="*/ 793897 h 6858000"/>
              <a:gd name="connsiteX31" fmla="*/ 11836460 w 12192001"/>
              <a:gd name="connsiteY31" fmla="*/ 571943 h 6858000"/>
              <a:gd name="connsiteX32" fmla="*/ 11624371 w 12192001"/>
              <a:gd name="connsiteY32" fmla="*/ 349989 h 6858000"/>
              <a:gd name="connsiteX33" fmla="*/ 0 w 12192001"/>
              <a:gd name="connsiteY33" fmla="*/ 0 h 6858000"/>
              <a:gd name="connsiteX34" fmla="*/ 12192001 w 12192001"/>
              <a:gd name="connsiteY34" fmla="*/ 0 h 6858000"/>
              <a:gd name="connsiteX35" fmla="*/ 12192001 w 12192001"/>
              <a:gd name="connsiteY35" fmla="*/ 6858000 h 6858000"/>
              <a:gd name="connsiteX36" fmla="*/ 0 w 12192001"/>
              <a:gd name="connsiteY36" fmla="*/ 6858000 h 6858000"/>
              <a:gd name="connsiteX37" fmla="*/ 0 w 12192001"/>
              <a:gd name="connsiteY3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1927 w 12192001"/>
              <a:gd name="connsiteY18" fmla="*/ 609076 h 6858000"/>
              <a:gd name="connsiteX19" fmla="*/ 11480356 w 12192001"/>
              <a:gd name="connsiteY19" fmla="*/ 524982 h 6858000"/>
              <a:gd name="connsiteX20" fmla="*/ 11479696 w 12192001"/>
              <a:gd name="connsiteY20" fmla="*/ 521721 h 6858000"/>
              <a:gd name="connsiteX21" fmla="*/ 11493943 w 12192001"/>
              <a:gd name="connsiteY21" fmla="*/ 500271 h 6858000"/>
              <a:gd name="connsiteX22" fmla="*/ 11501374 w 12192001"/>
              <a:gd name="connsiteY22" fmla="*/ 498774 h 6858000"/>
              <a:gd name="connsiteX23" fmla="*/ 11501350 w 12192001"/>
              <a:gd name="connsiteY23" fmla="*/ 498442 h 6858000"/>
              <a:gd name="connsiteX24" fmla="*/ 11528691 w 12192001"/>
              <a:gd name="connsiteY24" fmla="*/ 495886 h 6858000"/>
              <a:gd name="connsiteX25" fmla="*/ 11539182 w 12192001"/>
              <a:gd name="connsiteY25" fmla="*/ 495676 h 6858000"/>
              <a:gd name="connsiteX26" fmla="*/ 11539262 w 12192001"/>
              <a:gd name="connsiteY26" fmla="*/ 495660 h 6858000"/>
              <a:gd name="connsiteX27" fmla="*/ 11624371 w 12192001"/>
              <a:gd name="connsiteY27" fmla="*/ 349989 h 6858000"/>
              <a:gd name="connsiteX28" fmla="*/ 11412281 w 12192001"/>
              <a:gd name="connsiteY28" fmla="*/ 571943 h 6858000"/>
              <a:gd name="connsiteX29" fmla="*/ 11624371 w 12192001"/>
              <a:gd name="connsiteY29" fmla="*/ 793897 h 6858000"/>
              <a:gd name="connsiteX30" fmla="*/ 11836460 w 12192001"/>
              <a:gd name="connsiteY30" fmla="*/ 571943 h 6858000"/>
              <a:gd name="connsiteX31" fmla="*/ 11624371 w 12192001"/>
              <a:gd name="connsiteY31" fmla="*/ 349989 h 6858000"/>
              <a:gd name="connsiteX32" fmla="*/ 0 w 12192001"/>
              <a:gd name="connsiteY32" fmla="*/ 0 h 6858000"/>
              <a:gd name="connsiteX33" fmla="*/ 12192001 w 12192001"/>
              <a:gd name="connsiteY33" fmla="*/ 0 h 6858000"/>
              <a:gd name="connsiteX34" fmla="*/ 12192001 w 12192001"/>
              <a:gd name="connsiteY34" fmla="*/ 6858000 h 6858000"/>
              <a:gd name="connsiteX35" fmla="*/ 0 w 12192001"/>
              <a:gd name="connsiteY35" fmla="*/ 6858000 h 6858000"/>
              <a:gd name="connsiteX36" fmla="*/ 0 w 12192001"/>
              <a:gd name="connsiteY3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1927 w 12192001"/>
              <a:gd name="connsiteY17" fmla="*/ 611858 h 6858000"/>
              <a:gd name="connsiteX18" fmla="*/ 11480356 w 12192001"/>
              <a:gd name="connsiteY18" fmla="*/ 524982 h 6858000"/>
              <a:gd name="connsiteX19" fmla="*/ 11479696 w 12192001"/>
              <a:gd name="connsiteY19" fmla="*/ 521721 h 6858000"/>
              <a:gd name="connsiteX20" fmla="*/ 11493943 w 12192001"/>
              <a:gd name="connsiteY20" fmla="*/ 500271 h 6858000"/>
              <a:gd name="connsiteX21" fmla="*/ 11501374 w 12192001"/>
              <a:gd name="connsiteY21" fmla="*/ 498774 h 6858000"/>
              <a:gd name="connsiteX22" fmla="*/ 11501350 w 12192001"/>
              <a:gd name="connsiteY22" fmla="*/ 498442 h 6858000"/>
              <a:gd name="connsiteX23" fmla="*/ 11528691 w 12192001"/>
              <a:gd name="connsiteY23" fmla="*/ 495886 h 6858000"/>
              <a:gd name="connsiteX24" fmla="*/ 11539182 w 12192001"/>
              <a:gd name="connsiteY24" fmla="*/ 495676 h 6858000"/>
              <a:gd name="connsiteX25" fmla="*/ 11539262 w 12192001"/>
              <a:gd name="connsiteY25" fmla="*/ 495660 h 6858000"/>
              <a:gd name="connsiteX26" fmla="*/ 11624371 w 12192001"/>
              <a:gd name="connsiteY26" fmla="*/ 349989 h 6858000"/>
              <a:gd name="connsiteX27" fmla="*/ 11412281 w 12192001"/>
              <a:gd name="connsiteY27" fmla="*/ 571943 h 6858000"/>
              <a:gd name="connsiteX28" fmla="*/ 11624371 w 12192001"/>
              <a:gd name="connsiteY28" fmla="*/ 793897 h 6858000"/>
              <a:gd name="connsiteX29" fmla="*/ 11836460 w 12192001"/>
              <a:gd name="connsiteY29" fmla="*/ 571943 h 6858000"/>
              <a:gd name="connsiteX30" fmla="*/ 11624371 w 12192001"/>
              <a:gd name="connsiteY30" fmla="*/ 349989 h 6858000"/>
              <a:gd name="connsiteX31" fmla="*/ 0 w 12192001"/>
              <a:gd name="connsiteY31" fmla="*/ 0 h 6858000"/>
              <a:gd name="connsiteX32" fmla="*/ 12192001 w 12192001"/>
              <a:gd name="connsiteY32" fmla="*/ 0 h 6858000"/>
              <a:gd name="connsiteX33" fmla="*/ 12192001 w 12192001"/>
              <a:gd name="connsiteY33" fmla="*/ 6858000 h 6858000"/>
              <a:gd name="connsiteX34" fmla="*/ 0 w 12192001"/>
              <a:gd name="connsiteY34" fmla="*/ 6858000 h 6858000"/>
              <a:gd name="connsiteX35" fmla="*/ 0 w 12192001"/>
              <a:gd name="connsiteY3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1927 w 12192001"/>
              <a:gd name="connsiteY16" fmla="*/ 615325 h 6858000"/>
              <a:gd name="connsiteX17" fmla="*/ 11480356 w 12192001"/>
              <a:gd name="connsiteY17" fmla="*/ 524982 h 6858000"/>
              <a:gd name="connsiteX18" fmla="*/ 11479696 w 12192001"/>
              <a:gd name="connsiteY18" fmla="*/ 521721 h 6858000"/>
              <a:gd name="connsiteX19" fmla="*/ 11493943 w 12192001"/>
              <a:gd name="connsiteY19" fmla="*/ 500271 h 6858000"/>
              <a:gd name="connsiteX20" fmla="*/ 11501374 w 12192001"/>
              <a:gd name="connsiteY20" fmla="*/ 498774 h 6858000"/>
              <a:gd name="connsiteX21" fmla="*/ 11501350 w 12192001"/>
              <a:gd name="connsiteY21" fmla="*/ 498442 h 6858000"/>
              <a:gd name="connsiteX22" fmla="*/ 11528691 w 12192001"/>
              <a:gd name="connsiteY22" fmla="*/ 495886 h 6858000"/>
              <a:gd name="connsiteX23" fmla="*/ 11539182 w 12192001"/>
              <a:gd name="connsiteY23" fmla="*/ 495676 h 6858000"/>
              <a:gd name="connsiteX24" fmla="*/ 11539262 w 12192001"/>
              <a:gd name="connsiteY24" fmla="*/ 495660 h 6858000"/>
              <a:gd name="connsiteX25" fmla="*/ 11624371 w 12192001"/>
              <a:gd name="connsiteY25" fmla="*/ 349989 h 6858000"/>
              <a:gd name="connsiteX26" fmla="*/ 11412281 w 12192001"/>
              <a:gd name="connsiteY26" fmla="*/ 571943 h 6858000"/>
              <a:gd name="connsiteX27" fmla="*/ 11624371 w 12192001"/>
              <a:gd name="connsiteY27" fmla="*/ 793897 h 6858000"/>
              <a:gd name="connsiteX28" fmla="*/ 11836460 w 12192001"/>
              <a:gd name="connsiteY28" fmla="*/ 571943 h 6858000"/>
              <a:gd name="connsiteX29" fmla="*/ 11624371 w 12192001"/>
              <a:gd name="connsiteY29" fmla="*/ 349989 h 6858000"/>
              <a:gd name="connsiteX30" fmla="*/ 0 w 12192001"/>
              <a:gd name="connsiteY30" fmla="*/ 0 h 6858000"/>
              <a:gd name="connsiteX31" fmla="*/ 12192001 w 12192001"/>
              <a:gd name="connsiteY31" fmla="*/ 0 h 6858000"/>
              <a:gd name="connsiteX32" fmla="*/ 12192001 w 12192001"/>
              <a:gd name="connsiteY32" fmla="*/ 6858000 h 6858000"/>
              <a:gd name="connsiteX33" fmla="*/ 0 w 12192001"/>
              <a:gd name="connsiteY33" fmla="*/ 6858000 h 6858000"/>
              <a:gd name="connsiteX34" fmla="*/ 0 w 12192001"/>
              <a:gd name="connsiteY3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507578 w 12192001"/>
              <a:gd name="connsiteY15" fmla="*/ 641481 h 6858000"/>
              <a:gd name="connsiteX16" fmla="*/ 11480356 w 12192001"/>
              <a:gd name="connsiteY16" fmla="*/ 524982 h 6858000"/>
              <a:gd name="connsiteX17" fmla="*/ 11479696 w 12192001"/>
              <a:gd name="connsiteY17" fmla="*/ 521721 h 6858000"/>
              <a:gd name="connsiteX18" fmla="*/ 11493943 w 12192001"/>
              <a:gd name="connsiteY18" fmla="*/ 500271 h 6858000"/>
              <a:gd name="connsiteX19" fmla="*/ 11501374 w 12192001"/>
              <a:gd name="connsiteY19" fmla="*/ 498774 h 6858000"/>
              <a:gd name="connsiteX20" fmla="*/ 11501350 w 12192001"/>
              <a:gd name="connsiteY20" fmla="*/ 498442 h 6858000"/>
              <a:gd name="connsiteX21" fmla="*/ 11528691 w 12192001"/>
              <a:gd name="connsiteY21" fmla="*/ 495886 h 6858000"/>
              <a:gd name="connsiteX22" fmla="*/ 11539182 w 12192001"/>
              <a:gd name="connsiteY22" fmla="*/ 495676 h 6858000"/>
              <a:gd name="connsiteX23" fmla="*/ 11539262 w 12192001"/>
              <a:gd name="connsiteY23" fmla="*/ 495660 h 6858000"/>
              <a:gd name="connsiteX24" fmla="*/ 11624371 w 12192001"/>
              <a:gd name="connsiteY24" fmla="*/ 349989 h 6858000"/>
              <a:gd name="connsiteX25" fmla="*/ 11412281 w 12192001"/>
              <a:gd name="connsiteY25" fmla="*/ 571943 h 6858000"/>
              <a:gd name="connsiteX26" fmla="*/ 11624371 w 12192001"/>
              <a:gd name="connsiteY26" fmla="*/ 793897 h 6858000"/>
              <a:gd name="connsiteX27" fmla="*/ 11836460 w 12192001"/>
              <a:gd name="connsiteY27" fmla="*/ 571943 h 6858000"/>
              <a:gd name="connsiteX28" fmla="*/ 11624371 w 12192001"/>
              <a:gd name="connsiteY28" fmla="*/ 349989 h 6858000"/>
              <a:gd name="connsiteX29" fmla="*/ 0 w 12192001"/>
              <a:gd name="connsiteY29" fmla="*/ 0 h 6858000"/>
              <a:gd name="connsiteX30" fmla="*/ 12192001 w 12192001"/>
              <a:gd name="connsiteY30" fmla="*/ 0 h 6858000"/>
              <a:gd name="connsiteX31" fmla="*/ 12192001 w 12192001"/>
              <a:gd name="connsiteY31" fmla="*/ 6858000 h 6858000"/>
              <a:gd name="connsiteX32" fmla="*/ 0 w 12192001"/>
              <a:gd name="connsiteY32" fmla="*/ 6858000 h 6858000"/>
              <a:gd name="connsiteX33" fmla="*/ 0 w 12192001"/>
              <a:gd name="connsiteY3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262 w 12192001"/>
              <a:gd name="connsiteY5" fmla="*/ 495660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539262 w 12192001"/>
              <a:gd name="connsiteY22" fmla="*/ 495660 h 6858000"/>
              <a:gd name="connsiteX23" fmla="*/ 11624371 w 12192001"/>
              <a:gd name="connsiteY23" fmla="*/ 349989 h 6858000"/>
              <a:gd name="connsiteX24" fmla="*/ 11412281 w 12192001"/>
              <a:gd name="connsiteY24" fmla="*/ 571943 h 6858000"/>
              <a:gd name="connsiteX25" fmla="*/ 11624371 w 12192001"/>
              <a:gd name="connsiteY25" fmla="*/ 793897 h 6858000"/>
              <a:gd name="connsiteX26" fmla="*/ 11836460 w 12192001"/>
              <a:gd name="connsiteY26" fmla="*/ 571943 h 6858000"/>
              <a:gd name="connsiteX27" fmla="*/ 11624371 w 12192001"/>
              <a:gd name="connsiteY27" fmla="*/ 349989 h 6858000"/>
              <a:gd name="connsiteX28" fmla="*/ 0 w 12192001"/>
              <a:gd name="connsiteY28" fmla="*/ 0 h 6858000"/>
              <a:gd name="connsiteX29" fmla="*/ 12192001 w 12192001"/>
              <a:gd name="connsiteY29" fmla="*/ 0 h 6858000"/>
              <a:gd name="connsiteX30" fmla="*/ 12192001 w 12192001"/>
              <a:gd name="connsiteY30" fmla="*/ 6858000 h 6858000"/>
              <a:gd name="connsiteX31" fmla="*/ 0 w 12192001"/>
              <a:gd name="connsiteY31" fmla="*/ 6858000 h 6858000"/>
              <a:gd name="connsiteX32" fmla="*/ 0 w 12192001"/>
              <a:gd name="connsiteY3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39182 w 12192001"/>
              <a:gd name="connsiteY5" fmla="*/ 49567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539182 w 12192001"/>
              <a:gd name="connsiteY21" fmla="*/ 495676 h 6858000"/>
              <a:gd name="connsiteX22" fmla="*/ 11624371 w 12192001"/>
              <a:gd name="connsiteY22" fmla="*/ 349989 h 6858000"/>
              <a:gd name="connsiteX23" fmla="*/ 11412281 w 12192001"/>
              <a:gd name="connsiteY23" fmla="*/ 571943 h 6858000"/>
              <a:gd name="connsiteX24" fmla="*/ 11624371 w 12192001"/>
              <a:gd name="connsiteY24" fmla="*/ 793897 h 6858000"/>
              <a:gd name="connsiteX25" fmla="*/ 11836460 w 12192001"/>
              <a:gd name="connsiteY25" fmla="*/ 571943 h 6858000"/>
              <a:gd name="connsiteX26" fmla="*/ 11624371 w 12192001"/>
              <a:gd name="connsiteY26" fmla="*/ 349989 h 6858000"/>
              <a:gd name="connsiteX27" fmla="*/ 0 w 12192001"/>
              <a:gd name="connsiteY27" fmla="*/ 0 h 6858000"/>
              <a:gd name="connsiteX28" fmla="*/ 12192001 w 12192001"/>
              <a:gd name="connsiteY28" fmla="*/ 0 h 6858000"/>
              <a:gd name="connsiteX29" fmla="*/ 12192001 w 12192001"/>
              <a:gd name="connsiteY29" fmla="*/ 6858000 h 6858000"/>
              <a:gd name="connsiteX30" fmla="*/ 0 w 12192001"/>
              <a:gd name="connsiteY30" fmla="*/ 6858000 h 6858000"/>
              <a:gd name="connsiteX31" fmla="*/ 0 w 12192001"/>
              <a:gd name="connsiteY3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28691 w 12192001"/>
              <a:gd name="connsiteY5" fmla="*/ 495886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528691 w 12192001"/>
              <a:gd name="connsiteY20" fmla="*/ 495886 h 6858000"/>
              <a:gd name="connsiteX21" fmla="*/ 11624371 w 12192001"/>
              <a:gd name="connsiteY21" fmla="*/ 349989 h 6858000"/>
              <a:gd name="connsiteX22" fmla="*/ 11412281 w 12192001"/>
              <a:gd name="connsiteY22" fmla="*/ 571943 h 6858000"/>
              <a:gd name="connsiteX23" fmla="*/ 11624371 w 12192001"/>
              <a:gd name="connsiteY23" fmla="*/ 793897 h 6858000"/>
              <a:gd name="connsiteX24" fmla="*/ 11836460 w 12192001"/>
              <a:gd name="connsiteY24" fmla="*/ 571943 h 6858000"/>
              <a:gd name="connsiteX25" fmla="*/ 11624371 w 12192001"/>
              <a:gd name="connsiteY25" fmla="*/ 349989 h 6858000"/>
              <a:gd name="connsiteX26" fmla="*/ 0 w 12192001"/>
              <a:gd name="connsiteY26" fmla="*/ 0 h 6858000"/>
              <a:gd name="connsiteX27" fmla="*/ 12192001 w 12192001"/>
              <a:gd name="connsiteY27" fmla="*/ 0 h 6858000"/>
              <a:gd name="connsiteX28" fmla="*/ 12192001 w 12192001"/>
              <a:gd name="connsiteY28" fmla="*/ 6858000 h 6858000"/>
              <a:gd name="connsiteX29" fmla="*/ 0 w 12192001"/>
              <a:gd name="connsiteY29" fmla="*/ 6858000 h 6858000"/>
              <a:gd name="connsiteX30" fmla="*/ 0 w 12192001"/>
              <a:gd name="connsiteY3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50 w 12192001"/>
              <a:gd name="connsiteY5" fmla="*/ 498442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501350 w 12192001"/>
              <a:gd name="connsiteY19" fmla="*/ 498442 h 6858000"/>
              <a:gd name="connsiteX20" fmla="*/ 11624371 w 12192001"/>
              <a:gd name="connsiteY20" fmla="*/ 349989 h 6858000"/>
              <a:gd name="connsiteX21" fmla="*/ 11412281 w 12192001"/>
              <a:gd name="connsiteY21" fmla="*/ 571943 h 6858000"/>
              <a:gd name="connsiteX22" fmla="*/ 11624371 w 12192001"/>
              <a:gd name="connsiteY22" fmla="*/ 793897 h 6858000"/>
              <a:gd name="connsiteX23" fmla="*/ 11836460 w 12192001"/>
              <a:gd name="connsiteY23" fmla="*/ 571943 h 6858000"/>
              <a:gd name="connsiteX24" fmla="*/ 11624371 w 12192001"/>
              <a:gd name="connsiteY24" fmla="*/ 349989 h 6858000"/>
              <a:gd name="connsiteX25" fmla="*/ 0 w 12192001"/>
              <a:gd name="connsiteY25" fmla="*/ 0 h 6858000"/>
              <a:gd name="connsiteX26" fmla="*/ 12192001 w 12192001"/>
              <a:gd name="connsiteY26" fmla="*/ 0 h 6858000"/>
              <a:gd name="connsiteX27" fmla="*/ 12192001 w 12192001"/>
              <a:gd name="connsiteY27" fmla="*/ 6858000 h 6858000"/>
              <a:gd name="connsiteX28" fmla="*/ 0 w 12192001"/>
              <a:gd name="connsiteY28" fmla="*/ 6858000 h 6858000"/>
              <a:gd name="connsiteX29" fmla="*/ 0 w 12192001"/>
              <a:gd name="connsiteY2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501374 w 12192001"/>
              <a:gd name="connsiteY5" fmla="*/ 498774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501374 w 12192001"/>
              <a:gd name="connsiteY18" fmla="*/ 498774 h 6858000"/>
              <a:gd name="connsiteX19" fmla="*/ 11624371 w 12192001"/>
              <a:gd name="connsiteY19" fmla="*/ 349989 h 6858000"/>
              <a:gd name="connsiteX20" fmla="*/ 11412281 w 12192001"/>
              <a:gd name="connsiteY20" fmla="*/ 571943 h 6858000"/>
              <a:gd name="connsiteX21" fmla="*/ 11624371 w 12192001"/>
              <a:gd name="connsiteY21" fmla="*/ 793897 h 6858000"/>
              <a:gd name="connsiteX22" fmla="*/ 11836460 w 12192001"/>
              <a:gd name="connsiteY22" fmla="*/ 571943 h 6858000"/>
              <a:gd name="connsiteX23" fmla="*/ 11624371 w 12192001"/>
              <a:gd name="connsiteY23" fmla="*/ 349989 h 6858000"/>
              <a:gd name="connsiteX24" fmla="*/ 0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6858000 h 6858000"/>
              <a:gd name="connsiteX27" fmla="*/ 0 w 12192001"/>
              <a:gd name="connsiteY27" fmla="*/ 6858000 h 6858000"/>
              <a:gd name="connsiteX28" fmla="*/ 0 w 12192001"/>
              <a:gd name="connsiteY2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549207 w 12192001"/>
              <a:gd name="connsiteY14" fmla="*/ 566955 h 6858000"/>
              <a:gd name="connsiteX15" fmla="*/ 11480356 w 12192001"/>
              <a:gd name="connsiteY15" fmla="*/ 524982 h 6858000"/>
              <a:gd name="connsiteX16" fmla="*/ 11479696 w 12192001"/>
              <a:gd name="connsiteY16" fmla="*/ 521721 h 6858000"/>
              <a:gd name="connsiteX17" fmla="*/ 11493943 w 12192001"/>
              <a:gd name="connsiteY17" fmla="*/ 500271 h 6858000"/>
              <a:gd name="connsiteX18" fmla="*/ 11624371 w 12192001"/>
              <a:gd name="connsiteY18" fmla="*/ 349989 h 6858000"/>
              <a:gd name="connsiteX19" fmla="*/ 11412281 w 12192001"/>
              <a:gd name="connsiteY19" fmla="*/ 571943 h 6858000"/>
              <a:gd name="connsiteX20" fmla="*/ 11624371 w 12192001"/>
              <a:gd name="connsiteY20" fmla="*/ 793897 h 6858000"/>
              <a:gd name="connsiteX21" fmla="*/ 11836460 w 12192001"/>
              <a:gd name="connsiteY21" fmla="*/ 571943 h 6858000"/>
              <a:gd name="connsiteX22" fmla="*/ 11624371 w 12192001"/>
              <a:gd name="connsiteY22" fmla="*/ 349989 h 6858000"/>
              <a:gd name="connsiteX23" fmla="*/ 0 w 12192001"/>
              <a:gd name="connsiteY23" fmla="*/ 0 h 6858000"/>
              <a:gd name="connsiteX24" fmla="*/ 12192001 w 12192001"/>
              <a:gd name="connsiteY24" fmla="*/ 0 h 6858000"/>
              <a:gd name="connsiteX25" fmla="*/ 12192001 w 12192001"/>
              <a:gd name="connsiteY25" fmla="*/ 6858000 h 6858000"/>
              <a:gd name="connsiteX26" fmla="*/ 0 w 12192001"/>
              <a:gd name="connsiteY26" fmla="*/ 6858000 h 6858000"/>
              <a:gd name="connsiteX27" fmla="*/ 0 w 12192001"/>
              <a:gd name="connsiteY2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549207 w 12192001"/>
              <a:gd name="connsiteY13" fmla="*/ 523390 h 6858000"/>
              <a:gd name="connsiteX14" fmla="*/ 11480356 w 12192001"/>
              <a:gd name="connsiteY14" fmla="*/ 524982 h 6858000"/>
              <a:gd name="connsiteX15" fmla="*/ 11479696 w 12192001"/>
              <a:gd name="connsiteY15" fmla="*/ 521721 h 6858000"/>
              <a:gd name="connsiteX16" fmla="*/ 11493943 w 12192001"/>
              <a:gd name="connsiteY16" fmla="*/ 500271 h 6858000"/>
              <a:gd name="connsiteX17" fmla="*/ 11624371 w 12192001"/>
              <a:gd name="connsiteY17" fmla="*/ 349989 h 6858000"/>
              <a:gd name="connsiteX18" fmla="*/ 11412281 w 12192001"/>
              <a:gd name="connsiteY18" fmla="*/ 571943 h 6858000"/>
              <a:gd name="connsiteX19" fmla="*/ 11624371 w 12192001"/>
              <a:gd name="connsiteY19" fmla="*/ 793897 h 6858000"/>
              <a:gd name="connsiteX20" fmla="*/ 11836460 w 12192001"/>
              <a:gd name="connsiteY20" fmla="*/ 571943 h 6858000"/>
              <a:gd name="connsiteX21" fmla="*/ 11624371 w 12192001"/>
              <a:gd name="connsiteY21" fmla="*/ 349989 h 6858000"/>
              <a:gd name="connsiteX22" fmla="*/ 0 w 12192001"/>
              <a:gd name="connsiteY22" fmla="*/ 0 h 6858000"/>
              <a:gd name="connsiteX23" fmla="*/ 12192001 w 12192001"/>
              <a:gd name="connsiteY23" fmla="*/ 0 h 6858000"/>
              <a:gd name="connsiteX24" fmla="*/ 12192001 w 12192001"/>
              <a:gd name="connsiteY24" fmla="*/ 6858000 h 6858000"/>
              <a:gd name="connsiteX25" fmla="*/ 0 w 12192001"/>
              <a:gd name="connsiteY25" fmla="*/ 6858000 h 6858000"/>
              <a:gd name="connsiteX26" fmla="*/ 0 w 12192001"/>
              <a:gd name="connsiteY26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548830 w 12192001"/>
              <a:gd name="connsiteY12" fmla="*/ 523368 h 6858000"/>
              <a:gd name="connsiteX13" fmla="*/ 11480356 w 12192001"/>
              <a:gd name="connsiteY13" fmla="*/ 524982 h 6858000"/>
              <a:gd name="connsiteX14" fmla="*/ 11479696 w 12192001"/>
              <a:gd name="connsiteY14" fmla="*/ 521721 h 6858000"/>
              <a:gd name="connsiteX15" fmla="*/ 11493943 w 12192001"/>
              <a:gd name="connsiteY15" fmla="*/ 500271 h 6858000"/>
              <a:gd name="connsiteX16" fmla="*/ 11624371 w 12192001"/>
              <a:gd name="connsiteY16" fmla="*/ 349989 h 6858000"/>
              <a:gd name="connsiteX17" fmla="*/ 11412281 w 12192001"/>
              <a:gd name="connsiteY17" fmla="*/ 571943 h 6858000"/>
              <a:gd name="connsiteX18" fmla="*/ 11624371 w 12192001"/>
              <a:gd name="connsiteY18" fmla="*/ 793897 h 6858000"/>
              <a:gd name="connsiteX19" fmla="*/ 11836460 w 12192001"/>
              <a:gd name="connsiteY19" fmla="*/ 571943 h 6858000"/>
              <a:gd name="connsiteX20" fmla="*/ 11624371 w 12192001"/>
              <a:gd name="connsiteY20" fmla="*/ 349989 h 6858000"/>
              <a:gd name="connsiteX21" fmla="*/ 0 w 12192001"/>
              <a:gd name="connsiteY21" fmla="*/ 0 h 6858000"/>
              <a:gd name="connsiteX22" fmla="*/ 12192001 w 12192001"/>
              <a:gd name="connsiteY22" fmla="*/ 0 h 6858000"/>
              <a:gd name="connsiteX23" fmla="*/ 12192001 w 12192001"/>
              <a:gd name="connsiteY23" fmla="*/ 6858000 h 6858000"/>
              <a:gd name="connsiteX24" fmla="*/ 0 w 12192001"/>
              <a:gd name="connsiteY24" fmla="*/ 6858000 h 6858000"/>
              <a:gd name="connsiteX25" fmla="*/ 0 w 12192001"/>
              <a:gd name="connsiteY25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93943 w 12192001"/>
              <a:gd name="connsiteY5" fmla="*/ 50027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493943 w 12192001"/>
              <a:gd name="connsiteY14" fmla="*/ 500271 h 6858000"/>
              <a:gd name="connsiteX15" fmla="*/ 11624371 w 12192001"/>
              <a:gd name="connsiteY15" fmla="*/ 349989 h 6858000"/>
              <a:gd name="connsiteX16" fmla="*/ 11412281 w 12192001"/>
              <a:gd name="connsiteY16" fmla="*/ 571943 h 6858000"/>
              <a:gd name="connsiteX17" fmla="*/ 11624371 w 12192001"/>
              <a:gd name="connsiteY17" fmla="*/ 793897 h 6858000"/>
              <a:gd name="connsiteX18" fmla="*/ 11836460 w 12192001"/>
              <a:gd name="connsiteY18" fmla="*/ 571943 h 6858000"/>
              <a:gd name="connsiteX19" fmla="*/ 11624371 w 12192001"/>
              <a:gd name="connsiteY19" fmla="*/ 349989 h 6858000"/>
              <a:gd name="connsiteX20" fmla="*/ 0 w 12192001"/>
              <a:gd name="connsiteY20" fmla="*/ 0 h 6858000"/>
              <a:gd name="connsiteX21" fmla="*/ 12192001 w 12192001"/>
              <a:gd name="connsiteY21" fmla="*/ 0 h 6858000"/>
              <a:gd name="connsiteX22" fmla="*/ 12192001 w 12192001"/>
              <a:gd name="connsiteY22" fmla="*/ 6858000 h 6858000"/>
              <a:gd name="connsiteX23" fmla="*/ 0 w 12192001"/>
              <a:gd name="connsiteY23" fmla="*/ 6858000 h 6858000"/>
              <a:gd name="connsiteX24" fmla="*/ 0 w 12192001"/>
              <a:gd name="connsiteY24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548830 w 12192001"/>
              <a:gd name="connsiteY11" fmla="*/ 505208 h 6858000"/>
              <a:gd name="connsiteX12" fmla="*/ 11480356 w 12192001"/>
              <a:gd name="connsiteY12" fmla="*/ 524982 h 6858000"/>
              <a:gd name="connsiteX13" fmla="*/ 11479696 w 12192001"/>
              <a:gd name="connsiteY13" fmla="*/ 521721 h 6858000"/>
              <a:gd name="connsiteX14" fmla="*/ 11624371 w 12192001"/>
              <a:gd name="connsiteY14" fmla="*/ 349989 h 6858000"/>
              <a:gd name="connsiteX15" fmla="*/ 11412281 w 12192001"/>
              <a:gd name="connsiteY15" fmla="*/ 571943 h 6858000"/>
              <a:gd name="connsiteX16" fmla="*/ 11624371 w 12192001"/>
              <a:gd name="connsiteY16" fmla="*/ 793897 h 6858000"/>
              <a:gd name="connsiteX17" fmla="*/ 11836460 w 12192001"/>
              <a:gd name="connsiteY17" fmla="*/ 571943 h 6858000"/>
              <a:gd name="connsiteX18" fmla="*/ 11624371 w 12192001"/>
              <a:gd name="connsiteY18" fmla="*/ 349989 h 6858000"/>
              <a:gd name="connsiteX19" fmla="*/ 0 w 12192001"/>
              <a:gd name="connsiteY19" fmla="*/ 0 h 6858000"/>
              <a:gd name="connsiteX20" fmla="*/ 12192001 w 12192001"/>
              <a:gd name="connsiteY20" fmla="*/ 0 h 6858000"/>
              <a:gd name="connsiteX21" fmla="*/ 12192001 w 12192001"/>
              <a:gd name="connsiteY21" fmla="*/ 6858000 h 6858000"/>
              <a:gd name="connsiteX22" fmla="*/ 0 w 12192001"/>
              <a:gd name="connsiteY22" fmla="*/ 6858000 h 6858000"/>
              <a:gd name="connsiteX23" fmla="*/ 0 w 12192001"/>
              <a:gd name="connsiteY23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548830 w 12192001"/>
              <a:gd name="connsiteY10" fmla="*/ 505028 h 6858000"/>
              <a:gd name="connsiteX11" fmla="*/ 11480356 w 12192001"/>
              <a:gd name="connsiteY11" fmla="*/ 524982 h 6858000"/>
              <a:gd name="connsiteX12" fmla="*/ 11479696 w 12192001"/>
              <a:gd name="connsiteY12" fmla="*/ 521721 h 6858000"/>
              <a:gd name="connsiteX13" fmla="*/ 11624371 w 12192001"/>
              <a:gd name="connsiteY13" fmla="*/ 349989 h 6858000"/>
              <a:gd name="connsiteX14" fmla="*/ 11412281 w 12192001"/>
              <a:gd name="connsiteY14" fmla="*/ 571943 h 6858000"/>
              <a:gd name="connsiteX15" fmla="*/ 11624371 w 12192001"/>
              <a:gd name="connsiteY15" fmla="*/ 793897 h 6858000"/>
              <a:gd name="connsiteX16" fmla="*/ 11836460 w 12192001"/>
              <a:gd name="connsiteY16" fmla="*/ 571943 h 6858000"/>
              <a:gd name="connsiteX17" fmla="*/ 11624371 w 12192001"/>
              <a:gd name="connsiteY17" fmla="*/ 349989 h 6858000"/>
              <a:gd name="connsiteX18" fmla="*/ 0 w 12192001"/>
              <a:gd name="connsiteY18" fmla="*/ 0 h 6858000"/>
              <a:gd name="connsiteX19" fmla="*/ 12192001 w 12192001"/>
              <a:gd name="connsiteY19" fmla="*/ 0 h 6858000"/>
              <a:gd name="connsiteX20" fmla="*/ 12192001 w 12192001"/>
              <a:gd name="connsiteY20" fmla="*/ 6858000 h 6858000"/>
              <a:gd name="connsiteX21" fmla="*/ 0 w 12192001"/>
              <a:gd name="connsiteY21" fmla="*/ 6858000 h 6858000"/>
              <a:gd name="connsiteX22" fmla="*/ 0 w 12192001"/>
              <a:gd name="connsiteY22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548775 w 12192001"/>
              <a:gd name="connsiteY9" fmla="*/ 505028 h 6858000"/>
              <a:gd name="connsiteX10" fmla="*/ 11480356 w 12192001"/>
              <a:gd name="connsiteY10" fmla="*/ 524982 h 6858000"/>
              <a:gd name="connsiteX11" fmla="*/ 11479696 w 12192001"/>
              <a:gd name="connsiteY11" fmla="*/ 521721 h 6858000"/>
              <a:gd name="connsiteX12" fmla="*/ 11624371 w 12192001"/>
              <a:gd name="connsiteY12" fmla="*/ 349989 h 6858000"/>
              <a:gd name="connsiteX13" fmla="*/ 11412281 w 12192001"/>
              <a:gd name="connsiteY13" fmla="*/ 571943 h 6858000"/>
              <a:gd name="connsiteX14" fmla="*/ 11624371 w 12192001"/>
              <a:gd name="connsiteY14" fmla="*/ 793897 h 6858000"/>
              <a:gd name="connsiteX15" fmla="*/ 11836460 w 12192001"/>
              <a:gd name="connsiteY15" fmla="*/ 571943 h 6858000"/>
              <a:gd name="connsiteX16" fmla="*/ 11624371 w 12192001"/>
              <a:gd name="connsiteY16" fmla="*/ 349989 h 6858000"/>
              <a:gd name="connsiteX17" fmla="*/ 0 w 12192001"/>
              <a:gd name="connsiteY17" fmla="*/ 0 h 6858000"/>
              <a:gd name="connsiteX18" fmla="*/ 12192001 w 12192001"/>
              <a:gd name="connsiteY18" fmla="*/ 0 h 6858000"/>
              <a:gd name="connsiteX19" fmla="*/ 12192001 w 12192001"/>
              <a:gd name="connsiteY19" fmla="*/ 6858000 h 6858000"/>
              <a:gd name="connsiteX20" fmla="*/ 0 w 12192001"/>
              <a:gd name="connsiteY20" fmla="*/ 6858000 h 6858000"/>
              <a:gd name="connsiteX21" fmla="*/ 0 w 12192001"/>
              <a:gd name="connsiteY21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547196 w 12192001"/>
              <a:gd name="connsiteY8" fmla="*/ 499870 h 6858000"/>
              <a:gd name="connsiteX9" fmla="*/ 11480356 w 12192001"/>
              <a:gd name="connsiteY9" fmla="*/ 524982 h 6858000"/>
              <a:gd name="connsiteX10" fmla="*/ 11479696 w 12192001"/>
              <a:gd name="connsiteY10" fmla="*/ 521721 h 6858000"/>
              <a:gd name="connsiteX11" fmla="*/ 11624371 w 12192001"/>
              <a:gd name="connsiteY11" fmla="*/ 349989 h 6858000"/>
              <a:gd name="connsiteX12" fmla="*/ 11412281 w 12192001"/>
              <a:gd name="connsiteY12" fmla="*/ 571943 h 6858000"/>
              <a:gd name="connsiteX13" fmla="*/ 11624371 w 12192001"/>
              <a:gd name="connsiteY13" fmla="*/ 793897 h 6858000"/>
              <a:gd name="connsiteX14" fmla="*/ 11836460 w 12192001"/>
              <a:gd name="connsiteY14" fmla="*/ 571943 h 6858000"/>
              <a:gd name="connsiteX15" fmla="*/ 11624371 w 12192001"/>
              <a:gd name="connsiteY15" fmla="*/ 349989 h 6858000"/>
              <a:gd name="connsiteX16" fmla="*/ 0 w 12192001"/>
              <a:gd name="connsiteY16" fmla="*/ 0 h 6858000"/>
              <a:gd name="connsiteX17" fmla="*/ 12192001 w 12192001"/>
              <a:gd name="connsiteY17" fmla="*/ 0 h 6858000"/>
              <a:gd name="connsiteX18" fmla="*/ 12192001 w 12192001"/>
              <a:gd name="connsiteY18" fmla="*/ 6858000 h 6858000"/>
              <a:gd name="connsiteX19" fmla="*/ 0 w 12192001"/>
              <a:gd name="connsiteY19" fmla="*/ 6858000 h 6858000"/>
              <a:gd name="connsiteX20" fmla="*/ 0 w 12192001"/>
              <a:gd name="connsiteY20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542986 w 12192001"/>
              <a:gd name="connsiteY7" fmla="*/ 496410 h 6858000"/>
              <a:gd name="connsiteX8" fmla="*/ 11480356 w 12192001"/>
              <a:gd name="connsiteY8" fmla="*/ 524982 h 6858000"/>
              <a:gd name="connsiteX9" fmla="*/ 11479696 w 12192001"/>
              <a:gd name="connsiteY9" fmla="*/ 521721 h 6858000"/>
              <a:gd name="connsiteX10" fmla="*/ 11624371 w 12192001"/>
              <a:gd name="connsiteY10" fmla="*/ 349989 h 6858000"/>
              <a:gd name="connsiteX11" fmla="*/ 11412281 w 12192001"/>
              <a:gd name="connsiteY11" fmla="*/ 571943 h 6858000"/>
              <a:gd name="connsiteX12" fmla="*/ 11624371 w 12192001"/>
              <a:gd name="connsiteY12" fmla="*/ 793897 h 6858000"/>
              <a:gd name="connsiteX13" fmla="*/ 11836460 w 12192001"/>
              <a:gd name="connsiteY13" fmla="*/ 571943 h 6858000"/>
              <a:gd name="connsiteX14" fmla="*/ 11624371 w 12192001"/>
              <a:gd name="connsiteY14" fmla="*/ 349989 h 6858000"/>
              <a:gd name="connsiteX15" fmla="*/ 0 w 12192001"/>
              <a:gd name="connsiteY15" fmla="*/ 0 h 6858000"/>
              <a:gd name="connsiteX16" fmla="*/ 12192001 w 12192001"/>
              <a:gd name="connsiteY16" fmla="*/ 0 h 6858000"/>
              <a:gd name="connsiteX17" fmla="*/ 12192001 w 12192001"/>
              <a:gd name="connsiteY17" fmla="*/ 6858000 h 6858000"/>
              <a:gd name="connsiteX18" fmla="*/ 0 w 12192001"/>
              <a:gd name="connsiteY18" fmla="*/ 6858000 h 6858000"/>
              <a:gd name="connsiteX19" fmla="*/ 0 w 12192001"/>
              <a:gd name="connsiteY19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540020 w 12192001"/>
              <a:gd name="connsiteY6" fmla="*/ 495812 h 6858000"/>
              <a:gd name="connsiteX7" fmla="*/ 11480356 w 12192001"/>
              <a:gd name="connsiteY7" fmla="*/ 524982 h 6858000"/>
              <a:gd name="connsiteX8" fmla="*/ 11479696 w 12192001"/>
              <a:gd name="connsiteY8" fmla="*/ 521721 h 6858000"/>
              <a:gd name="connsiteX9" fmla="*/ 11624371 w 12192001"/>
              <a:gd name="connsiteY9" fmla="*/ 349989 h 6858000"/>
              <a:gd name="connsiteX10" fmla="*/ 11412281 w 12192001"/>
              <a:gd name="connsiteY10" fmla="*/ 571943 h 6858000"/>
              <a:gd name="connsiteX11" fmla="*/ 11624371 w 12192001"/>
              <a:gd name="connsiteY11" fmla="*/ 793897 h 6858000"/>
              <a:gd name="connsiteX12" fmla="*/ 11836460 w 12192001"/>
              <a:gd name="connsiteY12" fmla="*/ 571943 h 6858000"/>
              <a:gd name="connsiteX13" fmla="*/ 11624371 w 12192001"/>
              <a:gd name="connsiteY13" fmla="*/ 349989 h 6858000"/>
              <a:gd name="connsiteX14" fmla="*/ 0 w 12192001"/>
              <a:gd name="connsiteY14" fmla="*/ 0 h 6858000"/>
              <a:gd name="connsiteX15" fmla="*/ 12192001 w 12192001"/>
              <a:gd name="connsiteY15" fmla="*/ 0 h 6858000"/>
              <a:gd name="connsiteX16" fmla="*/ 12192001 w 12192001"/>
              <a:gd name="connsiteY16" fmla="*/ 6858000 h 6858000"/>
              <a:gd name="connsiteX17" fmla="*/ 0 w 12192001"/>
              <a:gd name="connsiteY17" fmla="*/ 6858000 h 6858000"/>
              <a:gd name="connsiteX18" fmla="*/ 0 w 12192001"/>
              <a:gd name="connsiteY18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479696 w 12192001"/>
              <a:gd name="connsiteY5" fmla="*/ 521721 h 6858000"/>
              <a:gd name="connsiteX6" fmla="*/ 11480356 w 12192001"/>
              <a:gd name="connsiteY6" fmla="*/ 524982 h 6858000"/>
              <a:gd name="connsiteX7" fmla="*/ 11479696 w 12192001"/>
              <a:gd name="connsiteY7" fmla="*/ 521721 h 6858000"/>
              <a:gd name="connsiteX8" fmla="*/ 11624371 w 12192001"/>
              <a:gd name="connsiteY8" fmla="*/ 349989 h 6858000"/>
              <a:gd name="connsiteX9" fmla="*/ 11412281 w 12192001"/>
              <a:gd name="connsiteY9" fmla="*/ 571943 h 6858000"/>
              <a:gd name="connsiteX10" fmla="*/ 11624371 w 12192001"/>
              <a:gd name="connsiteY10" fmla="*/ 793897 h 6858000"/>
              <a:gd name="connsiteX11" fmla="*/ 11836460 w 12192001"/>
              <a:gd name="connsiteY11" fmla="*/ 571943 h 6858000"/>
              <a:gd name="connsiteX12" fmla="*/ 11624371 w 12192001"/>
              <a:gd name="connsiteY12" fmla="*/ 349989 h 6858000"/>
              <a:gd name="connsiteX13" fmla="*/ 0 w 12192001"/>
              <a:gd name="connsiteY13" fmla="*/ 0 h 6858000"/>
              <a:gd name="connsiteX14" fmla="*/ 12192001 w 12192001"/>
              <a:gd name="connsiteY14" fmla="*/ 0 h 6858000"/>
              <a:gd name="connsiteX15" fmla="*/ 12192001 w 12192001"/>
              <a:gd name="connsiteY15" fmla="*/ 6858000 h 6858000"/>
              <a:gd name="connsiteX16" fmla="*/ 0 w 12192001"/>
              <a:gd name="connsiteY16" fmla="*/ 6858000 h 6858000"/>
              <a:gd name="connsiteX17" fmla="*/ 0 w 12192001"/>
              <a:gd name="connsiteY17" fmla="*/ 0 h 6858000"/>
              <a:gd name="connsiteX0" fmla="*/ 542265 w 12192001"/>
              <a:gd name="connsiteY0" fmla="*/ 707572 h 6858000"/>
              <a:gd name="connsiteX1" fmla="*/ 542265 w 12192001"/>
              <a:gd name="connsiteY1" fmla="*/ 6150429 h 6858000"/>
              <a:gd name="connsiteX2" fmla="*/ 3728740 w 12192001"/>
              <a:gd name="connsiteY2" fmla="*/ 6150429 h 6858000"/>
              <a:gd name="connsiteX3" fmla="*/ 3728740 w 12192001"/>
              <a:gd name="connsiteY3" fmla="*/ 707572 h 6858000"/>
              <a:gd name="connsiteX4" fmla="*/ 542265 w 12192001"/>
              <a:gd name="connsiteY4" fmla="*/ 707572 h 6858000"/>
              <a:gd name="connsiteX5" fmla="*/ 11624371 w 12192001"/>
              <a:gd name="connsiteY5" fmla="*/ 349989 h 6858000"/>
              <a:gd name="connsiteX6" fmla="*/ 11412281 w 12192001"/>
              <a:gd name="connsiteY6" fmla="*/ 571943 h 6858000"/>
              <a:gd name="connsiteX7" fmla="*/ 11624371 w 12192001"/>
              <a:gd name="connsiteY7" fmla="*/ 793897 h 6858000"/>
              <a:gd name="connsiteX8" fmla="*/ 11836460 w 12192001"/>
              <a:gd name="connsiteY8" fmla="*/ 571943 h 6858000"/>
              <a:gd name="connsiteX9" fmla="*/ 11624371 w 12192001"/>
              <a:gd name="connsiteY9" fmla="*/ 349989 h 6858000"/>
              <a:gd name="connsiteX10" fmla="*/ 0 w 12192001"/>
              <a:gd name="connsiteY10" fmla="*/ 0 h 6858000"/>
              <a:gd name="connsiteX11" fmla="*/ 12192001 w 12192001"/>
              <a:gd name="connsiteY11" fmla="*/ 0 h 6858000"/>
              <a:gd name="connsiteX12" fmla="*/ 12192001 w 12192001"/>
              <a:gd name="connsiteY12" fmla="*/ 6858000 h 6858000"/>
              <a:gd name="connsiteX13" fmla="*/ 0 w 12192001"/>
              <a:gd name="connsiteY13" fmla="*/ 6858000 h 6858000"/>
              <a:gd name="connsiteX14" fmla="*/ 0 w 12192001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542265" y="707572"/>
                </a:moveTo>
                <a:lnTo>
                  <a:pt x="542265" y="6150429"/>
                </a:lnTo>
                <a:lnTo>
                  <a:pt x="3728740" y="6150429"/>
                </a:lnTo>
                <a:lnTo>
                  <a:pt x="3728740" y="707572"/>
                </a:lnTo>
                <a:lnTo>
                  <a:pt x="542265" y="707572"/>
                </a:lnTo>
                <a:close/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42264" y="2370465"/>
            <a:ext cx="3186475" cy="3779964"/>
          </a:xfrm>
          <a:prstGeom prst="rect">
            <a:avLst/>
          </a:prstGeom>
          <a:gradFill>
            <a:gsLst>
              <a:gs pos="100000">
                <a:srgbClr val="B36CDC"/>
              </a:gs>
              <a:gs pos="1000">
                <a:srgbClr val="F2638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42264" y="707572"/>
            <a:ext cx="3186475" cy="1662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45AFAF25-1148-2B40-A455-FDDA161F44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715133" y="2650595"/>
            <a:ext cx="2840736" cy="3219704"/>
          </a:xfrm>
        </p:spPr>
        <p:txBody>
          <a:bodyPr anchor="ctr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Gotham-Medium" charset="0"/>
                <a:ea typeface="Gotham-Medium" charset="0"/>
                <a:cs typeface="Gotham-Medium" charset="0"/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932723" y="962834"/>
            <a:ext cx="2405556" cy="1152368"/>
          </a:xfrm>
          <a:solidFill>
            <a:schemeClr val="bg1"/>
          </a:solidFill>
        </p:spPr>
        <p:txBody>
          <a:bodyPr anchor="ctr"/>
          <a:lstStyle>
            <a:lvl1pPr marL="0" marR="0" indent="0" algn="ctr" defTabSz="914399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logo to placeholder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43073" y="-2"/>
            <a:ext cx="8948927" cy="32064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3243072" cy="3206496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44" y="1271435"/>
            <a:ext cx="2576692" cy="1715605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578" y="335970"/>
            <a:ext cx="424179" cy="4439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152" y="1075429"/>
            <a:ext cx="4489648" cy="936252"/>
          </a:xfrm>
        </p:spPr>
        <p:txBody>
          <a:bodyPr anchor="t">
            <a:noAutofit/>
          </a:bodyPr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9344" y="3111494"/>
            <a:ext cx="2538928" cy="826522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88013" y="6610588"/>
            <a:ext cx="6901900" cy="236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-1" y="0"/>
            <a:ext cx="7473697" cy="6858000"/>
          </a:xfrm>
          <a:custGeom>
            <a:avLst/>
            <a:gdLst>
              <a:gd name="connsiteX0" fmla="*/ 0 w 7473697"/>
              <a:gd name="connsiteY0" fmla="*/ 0 h 6858000"/>
              <a:gd name="connsiteX1" fmla="*/ 7473697 w 7473697"/>
              <a:gd name="connsiteY1" fmla="*/ 0 h 6858000"/>
              <a:gd name="connsiteX2" fmla="*/ 7473697 w 7473697"/>
              <a:gd name="connsiteY2" fmla="*/ 4059936 h 6858000"/>
              <a:gd name="connsiteX3" fmla="*/ 4218433 w 7473697"/>
              <a:gd name="connsiteY3" fmla="*/ 4059936 h 6858000"/>
              <a:gd name="connsiteX4" fmla="*/ 4218433 w 7473697"/>
              <a:gd name="connsiteY4" fmla="*/ 6858000 h 6858000"/>
              <a:gd name="connsiteX5" fmla="*/ 0 w 747369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3697" h="6858000">
                <a:moveTo>
                  <a:pt x="0" y="0"/>
                </a:moveTo>
                <a:lnTo>
                  <a:pt x="7473697" y="0"/>
                </a:lnTo>
                <a:lnTo>
                  <a:pt x="7473697" y="4059936"/>
                </a:lnTo>
                <a:lnTo>
                  <a:pt x="4218433" y="4059936"/>
                </a:lnTo>
                <a:lnTo>
                  <a:pt x="42184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772" y="1292779"/>
            <a:ext cx="3871276" cy="1255349"/>
          </a:xfrm>
        </p:spPr>
        <p:txBody>
          <a:bodyPr anchor="t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2772" y="2694124"/>
            <a:ext cx="3871276" cy="234233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218432" y="4059936"/>
            <a:ext cx="3255264" cy="279806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67714" y="4409351"/>
            <a:ext cx="2311820" cy="201453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7622482" y="6500555"/>
            <a:ext cx="3575605" cy="357446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933" userDrawn="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sontal 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idx="1"/>
          </p:nvPr>
        </p:nvSpPr>
        <p:spPr>
          <a:xfrm>
            <a:off x="-1" y="0"/>
            <a:ext cx="12192001" cy="4815840"/>
          </a:xfrm>
          <a:custGeom>
            <a:avLst/>
            <a:gdLst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66137 h 4815840"/>
              <a:gd name="connsiteX14" fmla="*/ 11699534 w 12192001"/>
              <a:gd name="connsiteY14" fmla="*/ 523390 h 4815840"/>
              <a:gd name="connsiteX15" fmla="*/ 11699910 w 12192001"/>
              <a:gd name="connsiteY15" fmla="*/ 523368 h 4815840"/>
              <a:gd name="connsiteX16" fmla="*/ 11699910 w 12192001"/>
              <a:gd name="connsiteY16" fmla="*/ 505208 h 4815840"/>
              <a:gd name="connsiteX17" fmla="*/ 11699910 w 12192001"/>
              <a:gd name="connsiteY17" fmla="*/ 505028 h 4815840"/>
              <a:gd name="connsiteX18" fmla="*/ 11699966 w 12192001"/>
              <a:gd name="connsiteY18" fmla="*/ 505028 h 4815840"/>
              <a:gd name="connsiteX19" fmla="*/ 11701545 w 12192001"/>
              <a:gd name="connsiteY19" fmla="*/ 499870 h 4815840"/>
              <a:gd name="connsiteX20" fmla="*/ 11705754 w 12192001"/>
              <a:gd name="connsiteY20" fmla="*/ 496410 h 4815840"/>
              <a:gd name="connsiteX21" fmla="*/ 11708721 w 12192001"/>
              <a:gd name="connsiteY21" fmla="*/ 495812 h 4815840"/>
              <a:gd name="connsiteX22" fmla="*/ 11708741 w 12192001"/>
              <a:gd name="connsiteY22" fmla="*/ 495660 h 4815840"/>
              <a:gd name="connsiteX23" fmla="*/ 11709413 w 12192001"/>
              <a:gd name="connsiteY23" fmla="*/ 495673 h 4815840"/>
              <a:gd name="connsiteX24" fmla="*/ 11709479 w 12192001"/>
              <a:gd name="connsiteY24" fmla="*/ 495660 h 4815840"/>
              <a:gd name="connsiteX25" fmla="*/ 11709559 w 12192001"/>
              <a:gd name="connsiteY25" fmla="*/ 495676 h 4815840"/>
              <a:gd name="connsiteX26" fmla="*/ 11720050 w 12192001"/>
              <a:gd name="connsiteY26" fmla="*/ 495886 h 4815840"/>
              <a:gd name="connsiteX27" fmla="*/ 11747391 w 12192001"/>
              <a:gd name="connsiteY27" fmla="*/ 498442 h 4815840"/>
              <a:gd name="connsiteX28" fmla="*/ 11747367 w 12192001"/>
              <a:gd name="connsiteY28" fmla="*/ 498774 h 4815840"/>
              <a:gd name="connsiteX29" fmla="*/ 11754798 w 12192001"/>
              <a:gd name="connsiteY29" fmla="*/ 500271 h 4815840"/>
              <a:gd name="connsiteX30" fmla="*/ 11769044 w 12192001"/>
              <a:gd name="connsiteY30" fmla="*/ 521721 h 4815840"/>
              <a:gd name="connsiteX31" fmla="*/ 11768384 w 12192001"/>
              <a:gd name="connsiteY31" fmla="*/ 524982 h 4815840"/>
              <a:gd name="connsiteX32" fmla="*/ 11767096 w 12192001"/>
              <a:gd name="connsiteY32" fmla="*/ 594002 h 4815840"/>
              <a:gd name="connsiteX33" fmla="*/ 11767372 w 12192001"/>
              <a:gd name="connsiteY33" fmla="*/ 595358 h 4815840"/>
              <a:gd name="connsiteX34" fmla="*/ 11767372 w 12192001"/>
              <a:gd name="connsiteY34" fmla="*/ 597171 h 4815840"/>
              <a:gd name="connsiteX35" fmla="*/ 11767372 w 12192001"/>
              <a:gd name="connsiteY35" fmla="*/ 611858 h 4815840"/>
              <a:gd name="connsiteX36" fmla="*/ 11767372 w 12192001"/>
              <a:gd name="connsiteY36" fmla="*/ 615325 h 4815840"/>
              <a:gd name="connsiteX37" fmla="*/ 11743950 w 12192001"/>
              <a:gd name="connsiteY37" fmla="*/ 639812 h 4815840"/>
              <a:gd name="connsiteX38" fmla="*/ 11507578 w 12192001"/>
              <a:gd name="connsiteY38" fmla="*/ 641481 h 4815840"/>
              <a:gd name="connsiteX39" fmla="*/ 11481927 w 12192001"/>
              <a:gd name="connsiteY39" fmla="*/ 615325 h 4815840"/>
              <a:gd name="connsiteX40" fmla="*/ 11481927 w 12192001"/>
              <a:gd name="connsiteY40" fmla="*/ 611858 h 4815840"/>
              <a:gd name="connsiteX41" fmla="*/ 11481927 w 12192001"/>
              <a:gd name="connsiteY41" fmla="*/ 609076 h 4815840"/>
              <a:gd name="connsiteX42" fmla="*/ 11481926 w 12192001"/>
              <a:gd name="connsiteY42" fmla="*/ 609076 h 4815840"/>
              <a:gd name="connsiteX43" fmla="*/ 11480356 w 12192001"/>
              <a:gd name="connsiteY43" fmla="*/ 524982 h 4815840"/>
              <a:gd name="connsiteX44" fmla="*/ 11479696 w 12192001"/>
              <a:gd name="connsiteY44" fmla="*/ 521721 h 4815840"/>
              <a:gd name="connsiteX45" fmla="*/ 11493943 w 12192001"/>
              <a:gd name="connsiteY45" fmla="*/ 500271 h 4815840"/>
              <a:gd name="connsiteX46" fmla="*/ 11501374 w 12192001"/>
              <a:gd name="connsiteY46" fmla="*/ 498774 h 4815840"/>
              <a:gd name="connsiteX47" fmla="*/ 11501350 w 12192001"/>
              <a:gd name="connsiteY47" fmla="*/ 498442 h 4815840"/>
              <a:gd name="connsiteX48" fmla="*/ 11528691 w 12192001"/>
              <a:gd name="connsiteY48" fmla="*/ 495886 h 4815840"/>
              <a:gd name="connsiteX49" fmla="*/ 11539182 w 12192001"/>
              <a:gd name="connsiteY49" fmla="*/ 495676 h 4815840"/>
              <a:gd name="connsiteX50" fmla="*/ 11539262 w 12192001"/>
              <a:gd name="connsiteY50" fmla="*/ 495660 h 4815840"/>
              <a:gd name="connsiteX51" fmla="*/ 11539328 w 12192001"/>
              <a:gd name="connsiteY51" fmla="*/ 495673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43040 w 12192001"/>
              <a:gd name="connsiteY11" fmla="*/ 564224 h 4815840"/>
              <a:gd name="connsiteX12" fmla="*/ 11676470 w 12192001"/>
              <a:gd name="connsiteY12" fmla="*/ 565030 h 4815840"/>
              <a:gd name="connsiteX13" fmla="*/ 11699534 w 12192001"/>
              <a:gd name="connsiteY13" fmla="*/ 523390 h 4815840"/>
              <a:gd name="connsiteX14" fmla="*/ 11699910 w 12192001"/>
              <a:gd name="connsiteY14" fmla="*/ 523368 h 4815840"/>
              <a:gd name="connsiteX15" fmla="*/ 11699910 w 12192001"/>
              <a:gd name="connsiteY15" fmla="*/ 505208 h 4815840"/>
              <a:gd name="connsiteX16" fmla="*/ 11699910 w 12192001"/>
              <a:gd name="connsiteY16" fmla="*/ 505028 h 4815840"/>
              <a:gd name="connsiteX17" fmla="*/ 11699966 w 12192001"/>
              <a:gd name="connsiteY17" fmla="*/ 505028 h 4815840"/>
              <a:gd name="connsiteX18" fmla="*/ 11701545 w 12192001"/>
              <a:gd name="connsiteY18" fmla="*/ 499870 h 4815840"/>
              <a:gd name="connsiteX19" fmla="*/ 11705754 w 12192001"/>
              <a:gd name="connsiteY19" fmla="*/ 496410 h 4815840"/>
              <a:gd name="connsiteX20" fmla="*/ 11708721 w 12192001"/>
              <a:gd name="connsiteY20" fmla="*/ 495812 h 4815840"/>
              <a:gd name="connsiteX21" fmla="*/ 11708741 w 12192001"/>
              <a:gd name="connsiteY21" fmla="*/ 495660 h 4815840"/>
              <a:gd name="connsiteX22" fmla="*/ 11709413 w 12192001"/>
              <a:gd name="connsiteY22" fmla="*/ 495673 h 4815840"/>
              <a:gd name="connsiteX23" fmla="*/ 11709479 w 12192001"/>
              <a:gd name="connsiteY23" fmla="*/ 495660 h 4815840"/>
              <a:gd name="connsiteX24" fmla="*/ 11709559 w 12192001"/>
              <a:gd name="connsiteY24" fmla="*/ 495676 h 4815840"/>
              <a:gd name="connsiteX25" fmla="*/ 11720050 w 12192001"/>
              <a:gd name="connsiteY25" fmla="*/ 495886 h 4815840"/>
              <a:gd name="connsiteX26" fmla="*/ 11747391 w 12192001"/>
              <a:gd name="connsiteY26" fmla="*/ 498442 h 4815840"/>
              <a:gd name="connsiteX27" fmla="*/ 11747367 w 12192001"/>
              <a:gd name="connsiteY27" fmla="*/ 498774 h 4815840"/>
              <a:gd name="connsiteX28" fmla="*/ 11754798 w 12192001"/>
              <a:gd name="connsiteY28" fmla="*/ 500271 h 4815840"/>
              <a:gd name="connsiteX29" fmla="*/ 11769044 w 12192001"/>
              <a:gd name="connsiteY29" fmla="*/ 521721 h 4815840"/>
              <a:gd name="connsiteX30" fmla="*/ 11768384 w 12192001"/>
              <a:gd name="connsiteY30" fmla="*/ 524982 h 4815840"/>
              <a:gd name="connsiteX31" fmla="*/ 11767096 w 12192001"/>
              <a:gd name="connsiteY31" fmla="*/ 594002 h 4815840"/>
              <a:gd name="connsiteX32" fmla="*/ 11767372 w 12192001"/>
              <a:gd name="connsiteY32" fmla="*/ 595358 h 4815840"/>
              <a:gd name="connsiteX33" fmla="*/ 11767372 w 12192001"/>
              <a:gd name="connsiteY33" fmla="*/ 597171 h 4815840"/>
              <a:gd name="connsiteX34" fmla="*/ 11767372 w 12192001"/>
              <a:gd name="connsiteY34" fmla="*/ 611858 h 4815840"/>
              <a:gd name="connsiteX35" fmla="*/ 11767372 w 12192001"/>
              <a:gd name="connsiteY35" fmla="*/ 615325 h 4815840"/>
              <a:gd name="connsiteX36" fmla="*/ 11743950 w 12192001"/>
              <a:gd name="connsiteY36" fmla="*/ 639812 h 4815840"/>
              <a:gd name="connsiteX37" fmla="*/ 11507578 w 12192001"/>
              <a:gd name="connsiteY37" fmla="*/ 641481 h 4815840"/>
              <a:gd name="connsiteX38" fmla="*/ 11481927 w 12192001"/>
              <a:gd name="connsiteY38" fmla="*/ 615325 h 4815840"/>
              <a:gd name="connsiteX39" fmla="*/ 11481927 w 12192001"/>
              <a:gd name="connsiteY39" fmla="*/ 611858 h 4815840"/>
              <a:gd name="connsiteX40" fmla="*/ 11481927 w 12192001"/>
              <a:gd name="connsiteY40" fmla="*/ 609076 h 4815840"/>
              <a:gd name="connsiteX41" fmla="*/ 11481926 w 12192001"/>
              <a:gd name="connsiteY41" fmla="*/ 609076 h 4815840"/>
              <a:gd name="connsiteX42" fmla="*/ 11480356 w 12192001"/>
              <a:gd name="connsiteY42" fmla="*/ 524982 h 4815840"/>
              <a:gd name="connsiteX43" fmla="*/ 11479696 w 12192001"/>
              <a:gd name="connsiteY43" fmla="*/ 521721 h 4815840"/>
              <a:gd name="connsiteX44" fmla="*/ 11493943 w 12192001"/>
              <a:gd name="connsiteY44" fmla="*/ 500271 h 4815840"/>
              <a:gd name="connsiteX45" fmla="*/ 11501374 w 12192001"/>
              <a:gd name="connsiteY45" fmla="*/ 498774 h 4815840"/>
              <a:gd name="connsiteX46" fmla="*/ 11501350 w 12192001"/>
              <a:gd name="connsiteY46" fmla="*/ 498442 h 4815840"/>
              <a:gd name="connsiteX47" fmla="*/ 11528691 w 12192001"/>
              <a:gd name="connsiteY47" fmla="*/ 495886 h 4815840"/>
              <a:gd name="connsiteX48" fmla="*/ 11539182 w 12192001"/>
              <a:gd name="connsiteY48" fmla="*/ 495676 h 4815840"/>
              <a:gd name="connsiteX49" fmla="*/ 11539262 w 12192001"/>
              <a:gd name="connsiteY49" fmla="*/ 495660 h 4815840"/>
              <a:gd name="connsiteX50" fmla="*/ 11539328 w 12192001"/>
              <a:gd name="connsiteY50" fmla="*/ 495673 h 4815840"/>
              <a:gd name="connsiteX51" fmla="*/ 11540000 w 12192001"/>
              <a:gd name="connsiteY51" fmla="*/ 495660 h 4815840"/>
              <a:gd name="connsiteX52" fmla="*/ 11624371 w 12192001"/>
              <a:gd name="connsiteY52" fmla="*/ 349989 h 4815840"/>
              <a:gd name="connsiteX53" fmla="*/ 11412281 w 12192001"/>
              <a:gd name="connsiteY53" fmla="*/ 571943 h 4815840"/>
              <a:gd name="connsiteX54" fmla="*/ 11624371 w 12192001"/>
              <a:gd name="connsiteY54" fmla="*/ 793897 h 4815840"/>
              <a:gd name="connsiteX55" fmla="*/ 11836460 w 12192001"/>
              <a:gd name="connsiteY55" fmla="*/ 571943 h 4815840"/>
              <a:gd name="connsiteX56" fmla="*/ 11624371 w 12192001"/>
              <a:gd name="connsiteY56" fmla="*/ 349989 h 4815840"/>
              <a:gd name="connsiteX57" fmla="*/ 0 w 12192001"/>
              <a:gd name="connsiteY57" fmla="*/ 0 h 4815840"/>
              <a:gd name="connsiteX58" fmla="*/ 12192001 w 12192001"/>
              <a:gd name="connsiteY58" fmla="*/ 0 h 4815840"/>
              <a:gd name="connsiteX59" fmla="*/ 12192001 w 12192001"/>
              <a:gd name="connsiteY59" fmla="*/ 4815840 h 4815840"/>
              <a:gd name="connsiteX60" fmla="*/ 0 w 12192001"/>
              <a:gd name="connsiteY60" fmla="*/ 4815840 h 4815840"/>
              <a:gd name="connsiteX61" fmla="*/ 0 w 12192001"/>
              <a:gd name="connsiteY6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76470 w 12192001"/>
              <a:gd name="connsiteY11" fmla="*/ 565030 h 4815840"/>
              <a:gd name="connsiteX12" fmla="*/ 11699534 w 12192001"/>
              <a:gd name="connsiteY12" fmla="*/ 523390 h 4815840"/>
              <a:gd name="connsiteX13" fmla="*/ 11699910 w 12192001"/>
              <a:gd name="connsiteY13" fmla="*/ 523368 h 4815840"/>
              <a:gd name="connsiteX14" fmla="*/ 11699910 w 12192001"/>
              <a:gd name="connsiteY14" fmla="*/ 505208 h 4815840"/>
              <a:gd name="connsiteX15" fmla="*/ 11699910 w 12192001"/>
              <a:gd name="connsiteY15" fmla="*/ 505028 h 4815840"/>
              <a:gd name="connsiteX16" fmla="*/ 11699966 w 12192001"/>
              <a:gd name="connsiteY16" fmla="*/ 505028 h 4815840"/>
              <a:gd name="connsiteX17" fmla="*/ 11701545 w 12192001"/>
              <a:gd name="connsiteY17" fmla="*/ 499870 h 4815840"/>
              <a:gd name="connsiteX18" fmla="*/ 11705754 w 12192001"/>
              <a:gd name="connsiteY18" fmla="*/ 496410 h 4815840"/>
              <a:gd name="connsiteX19" fmla="*/ 11708721 w 12192001"/>
              <a:gd name="connsiteY19" fmla="*/ 495812 h 4815840"/>
              <a:gd name="connsiteX20" fmla="*/ 11708741 w 12192001"/>
              <a:gd name="connsiteY20" fmla="*/ 495660 h 4815840"/>
              <a:gd name="connsiteX21" fmla="*/ 11709413 w 12192001"/>
              <a:gd name="connsiteY21" fmla="*/ 495673 h 4815840"/>
              <a:gd name="connsiteX22" fmla="*/ 11709479 w 12192001"/>
              <a:gd name="connsiteY22" fmla="*/ 495660 h 4815840"/>
              <a:gd name="connsiteX23" fmla="*/ 11709559 w 12192001"/>
              <a:gd name="connsiteY23" fmla="*/ 495676 h 4815840"/>
              <a:gd name="connsiteX24" fmla="*/ 11720050 w 12192001"/>
              <a:gd name="connsiteY24" fmla="*/ 495886 h 4815840"/>
              <a:gd name="connsiteX25" fmla="*/ 11747391 w 12192001"/>
              <a:gd name="connsiteY25" fmla="*/ 498442 h 4815840"/>
              <a:gd name="connsiteX26" fmla="*/ 11747367 w 12192001"/>
              <a:gd name="connsiteY26" fmla="*/ 498774 h 4815840"/>
              <a:gd name="connsiteX27" fmla="*/ 11754798 w 12192001"/>
              <a:gd name="connsiteY27" fmla="*/ 500271 h 4815840"/>
              <a:gd name="connsiteX28" fmla="*/ 11769044 w 12192001"/>
              <a:gd name="connsiteY28" fmla="*/ 521721 h 4815840"/>
              <a:gd name="connsiteX29" fmla="*/ 11768384 w 12192001"/>
              <a:gd name="connsiteY29" fmla="*/ 524982 h 4815840"/>
              <a:gd name="connsiteX30" fmla="*/ 11767096 w 12192001"/>
              <a:gd name="connsiteY30" fmla="*/ 594002 h 4815840"/>
              <a:gd name="connsiteX31" fmla="*/ 11767372 w 12192001"/>
              <a:gd name="connsiteY31" fmla="*/ 595358 h 4815840"/>
              <a:gd name="connsiteX32" fmla="*/ 11767372 w 12192001"/>
              <a:gd name="connsiteY32" fmla="*/ 597171 h 4815840"/>
              <a:gd name="connsiteX33" fmla="*/ 11767372 w 12192001"/>
              <a:gd name="connsiteY33" fmla="*/ 611858 h 4815840"/>
              <a:gd name="connsiteX34" fmla="*/ 11767372 w 12192001"/>
              <a:gd name="connsiteY34" fmla="*/ 615325 h 4815840"/>
              <a:gd name="connsiteX35" fmla="*/ 11743950 w 12192001"/>
              <a:gd name="connsiteY35" fmla="*/ 639812 h 4815840"/>
              <a:gd name="connsiteX36" fmla="*/ 11507578 w 12192001"/>
              <a:gd name="connsiteY36" fmla="*/ 641481 h 4815840"/>
              <a:gd name="connsiteX37" fmla="*/ 11481927 w 12192001"/>
              <a:gd name="connsiteY37" fmla="*/ 615325 h 4815840"/>
              <a:gd name="connsiteX38" fmla="*/ 11481927 w 12192001"/>
              <a:gd name="connsiteY38" fmla="*/ 611858 h 4815840"/>
              <a:gd name="connsiteX39" fmla="*/ 11481927 w 12192001"/>
              <a:gd name="connsiteY39" fmla="*/ 609076 h 4815840"/>
              <a:gd name="connsiteX40" fmla="*/ 11481926 w 12192001"/>
              <a:gd name="connsiteY40" fmla="*/ 609076 h 4815840"/>
              <a:gd name="connsiteX41" fmla="*/ 11480356 w 12192001"/>
              <a:gd name="connsiteY41" fmla="*/ 524982 h 4815840"/>
              <a:gd name="connsiteX42" fmla="*/ 11479696 w 12192001"/>
              <a:gd name="connsiteY42" fmla="*/ 521721 h 4815840"/>
              <a:gd name="connsiteX43" fmla="*/ 11493943 w 12192001"/>
              <a:gd name="connsiteY43" fmla="*/ 500271 h 4815840"/>
              <a:gd name="connsiteX44" fmla="*/ 11501374 w 12192001"/>
              <a:gd name="connsiteY44" fmla="*/ 498774 h 4815840"/>
              <a:gd name="connsiteX45" fmla="*/ 11501350 w 12192001"/>
              <a:gd name="connsiteY45" fmla="*/ 498442 h 4815840"/>
              <a:gd name="connsiteX46" fmla="*/ 11528691 w 12192001"/>
              <a:gd name="connsiteY46" fmla="*/ 495886 h 4815840"/>
              <a:gd name="connsiteX47" fmla="*/ 11539182 w 12192001"/>
              <a:gd name="connsiteY47" fmla="*/ 495676 h 4815840"/>
              <a:gd name="connsiteX48" fmla="*/ 11539262 w 12192001"/>
              <a:gd name="connsiteY48" fmla="*/ 495660 h 4815840"/>
              <a:gd name="connsiteX49" fmla="*/ 11539328 w 12192001"/>
              <a:gd name="connsiteY49" fmla="*/ 495673 h 4815840"/>
              <a:gd name="connsiteX50" fmla="*/ 11540000 w 12192001"/>
              <a:gd name="connsiteY50" fmla="*/ 495660 h 4815840"/>
              <a:gd name="connsiteX51" fmla="*/ 11624371 w 12192001"/>
              <a:gd name="connsiteY51" fmla="*/ 349989 h 4815840"/>
              <a:gd name="connsiteX52" fmla="*/ 11412281 w 12192001"/>
              <a:gd name="connsiteY52" fmla="*/ 571943 h 4815840"/>
              <a:gd name="connsiteX53" fmla="*/ 11624371 w 12192001"/>
              <a:gd name="connsiteY53" fmla="*/ 793897 h 4815840"/>
              <a:gd name="connsiteX54" fmla="*/ 11836460 w 12192001"/>
              <a:gd name="connsiteY54" fmla="*/ 571943 h 4815840"/>
              <a:gd name="connsiteX55" fmla="*/ 11624371 w 12192001"/>
              <a:gd name="connsiteY55" fmla="*/ 349989 h 4815840"/>
              <a:gd name="connsiteX56" fmla="*/ 0 w 12192001"/>
              <a:gd name="connsiteY56" fmla="*/ 0 h 4815840"/>
              <a:gd name="connsiteX57" fmla="*/ 12192001 w 12192001"/>
              <a:gd name="connsiteY57" fmla="*/ 0 h 4815840"/>
              <a:gd name="connsiteX58" fmla="*/ 12192001 w 12192001"/>
              <a:gd name="connsiteY58" fmla="*/ 4815840 h 4815840"/>
              <a:gd name="connsiteX59" fmla="*/ 0 w 12192001"/>
              <a:gd name="connsiteY59" fmla="*/ 4815840 h 4815840"/>
              <a:gd name="connsiteX60" fmla="*/ 0 w 12192001"/>
              <a:gd name="connsiteY6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09559 w 12192001"/>
              <a:gd name="connsiteY22" fmla="*/ 495676 h 4815840"/>
              <a:gd name="connsiteX23" fmla="*/ 11720050 w 12192001"/>
              <a:gd name="connsiteY23" fmla="*/ 495886 h 4815840"/>
              <a:gd name="connsiteX24" fmla="*/ 11747391 w 12192001"/>
              <a:gd name="connsiteY24" fmla="*/ 498442 h 4815840"/>
              <a:gd name="connsiteX25" fmla="*/ 11747367 w 12192001"/>
              <a:gd name="connsiteY25" fmla="*/ 498774 h 4815840"/>
              <a:gd name="connsiteX26" fmla="*/ 11754798 w 12192001"/>
              <a:gd name="connsiteY26" fmla="*/ 500271 h 4815840"/>
              <a:gd name="connsiteX27" fmla="*/ 11769044 w 12192001"/>
              <a:gd name="connsiteY27" fmla="*/ 521721 h 4815840"/>
              <a:gd name="connsiteX28" fmla="*/ 11768384 w 12192001"/>
              <a:gd name="connsiteY28" fmla="*/ 524982 h 4815840"/>
              <a:gd name="connsiteX29" fmla="*/ 11767096 w 12192001"/>
              <a:gd name="connsiteY29" fmla="*/ 594002 h 4815840"/>
              <a:gd name="connsiteX30" fmla="*/ 11767372 w 12192001"/>
              <a:gd name="connsiteY30" fmla="*/ 595358 h 4815840"/>
              <a:gd name="connsiteX31" fmla="*/ 11767372 w 12192001"/>
              <a:gd name="connsiteY31" fmla="*/ 597171 h 4815840"/>
              <a:gd name="connsiteX32" fmla="*/ 11767372 w 12192001"/>
              <a:gd name="connsiteY32" fmla="*/ 611858 h 4815840"/>
              <a:gd name="connsiteX33" fmla="*/ 11767372 w 12192001"/>
              <a:gd name="connsiteY33" fmla="*/ 615325 h 4815840"/>
              <a:gd name="connsiteX34" fmla="*/ 11743950 w 12192001"/>
              <a:gd name="connsiteY34" fmla="*/ 639812 h 4815840"/>
              <a:gd name="connsiteX35" fmla="*/ 11507578 w 12192001"/>
              <a:gd name="connsiteY35" fmla="*/ 641481 h 4815840"/>
              <a:gd name="connsiteX36" fmla="*/ 11481927 w 12192001"/>
              <a:gd name="connsiteY36" fmla="*/ 615325 h 4815840"/>
              <a:gd name="connsiteX37" fmla="*/ 11481927 w 12192001"/>
              <a:gd name="connsiteY37" fmla="*/ 611858 h 4815840"/>
              <a:gd name="connsiteX38" fmla="*/ 11481927 w 12192001"/>
              <a:gd name="connsiteY38" fmla="*/ 609076 h 4815840"/>
              <a:gd name="connsiteX39" fmla="*/ 11481926 w 12192001"/>
              <a:gd name="connsiteY39" fmla="*/ 609076 h 4815840"/>
              <a:gd name="connsiteX40" fmla="*/ 11480356 w 12192001"/>
              <a:gd name="connsiteY40" fmla="*/ 524982 h 4815840"/>
              <a:gd name="connsiteX41" fmla="*/ 11479696 w 12192001"/>
              <a:gd name="connsiteY41" fmla="*/ 521721 h 4815840"/>
              <a:gd name="connsiteX42" fmla="*/ 11493943 w 12192001"/>
              <a:gd name="connsiteY42" fmla="*/ 500271 h 4815840"/>
              <a:gd name="connsiteX43" fmla="*/ 11501374 w 12192001"/>
              <a:gd name="connsiteY43" fmla="*/ 498774 h 4815840"/>
              <a:gd name="connsiteX44" fmla="*/ 11501350 w 12192001"/>
              <a:gd name="connsiteY44" fmla="*/ 498442 h 4815840"/>
              <a:gd name="connsiteX45" fmla="*/ 11528691 w 12192001"/>
              <a:gd name="connsiteY45" fmla="*/ 495886 h 4815840"/>
              <a:gd name="connsiteX46" fmla="*/ 11539182 w 12192001"/>
              <a:gd name="connsiteY46" fmla="*/ 495676 h 4815840"/>
              <a:gd name="connsiteX47" fmla="*/ 11539262 w 12192001"/>
              <a:gd name="connsiteY47" fmla="*/ 495660 h 4815840"/>
              <a:gd name="connsiteX48" fmla="*/ 11539328 w 12192001"/>
              <a:gd name="connsiteY48" fmla="*/ 495673 h 4815840"/>
              <a:gd name="connsiteX49" fmla="*/ 11540000 w 12192001"/>
              <a:gd name="connsiteY49" fmla="*/ 495660 h 4815840"/>
              <a:gd name="connsiteX50" fmla="*/ 11624371 w 12192001"/>
              <a:gd name="connsiteY50" fmla="*/ 349989 h 4815840"/>
              <a:gd name="connsiteX51" fmla="*/ 11412281 w 12192001"/>
              <a:gd name="connsiteY51" fmla="*/ 571943 h 4815840"/>
              <a:gd name="connsiteX52" fmla="*/ 11624371 w 12192001"/>
              <a:gd name="connsiteY52" fmla="*/ 793897 h 4815840"/>
              <a:gd name="connsiteX53" fmla="*/ 11836460 w 12192001"/>
              <a:gd name="connsiteY53" fmla="*/ 571943 h 4815840"/>
              <a:gd name="connsiteX54" fmla="*/ 11624371 w 12192001"/>
              <a:gd name="connsiteY54" fmla="*/ 349989 h 4815840"/>
              <a:gd name="connsiteX55" fmla="*/ 0 w 12192001"/>
              <a:gd name="connsiteY55" fmla="*/ 0 h 4815840"/>
              <a:gd name="connsiteX56" fmla="*/ 12192001 w 12192001"/>
              <a:gd name="connsiteY56" fmla="*/ 0 h 4815840"/>
              <a:gd name="connsiteX57" fmla="*/ 12192001 w 12192001"/>
              <a:gd name="connsiteY57" fmla="*/ 4815840 h 4815840"/>
              <a:gd name="connsiteX58" fmla="*/ 0 w 12192001"/>
              <a:gd name="connsiteY58" fmla="*/ 4815840 h 4815840"/>
              <a:gd name="connsiteX59" fmla="*/ 0 w 12192001"/>
              <a:gd name="connsiteY5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20050 w 12192001"/>
              <a:gd name="connsiteY22" fmla="*/ 495886 h 4815840"/>
              <a:gd name="connsiteX23" fmla="*/ 11747391 w 12192001"/>
              <a:gd name="connsiteY23" fmla="*/ 498442 h 4815840"/>
              <a:gd name="connsiteX24" fmla="*/ 11747367 w 12192001"/>
              <a:gd name="connsiteY24" fmla="*/ 498774 h 4815840"/>
              <a:gd name="connsiteX25" fmla="*/ 11754798 w 12192001"/>
              <a:gd name="connsiteY25" fmla="*/ 500271 h 4815840"/>
              <a:gd name="connsiteX26" fmla="*/ 11769044 w 12192001"/>
              <a:gd name="connsiteY26" fmla="*/ 521721 h 4815840"/>
              <a:gd name="connsiteX27" fmla="*/ 11768384 w 12192001"/>
              <a:gd name="connsiteY27" fmla="*/ 524982 h 4815840"/>
              <a:gd name="connsiteX28" fmla="*/ 11767096 w 12192001"/>
              <a:gd name="connsiteY28" fmla="*/ 594002 h 4815840"/>
              <a:gd name="connsiteX29" fmla="*/ 11767372 w 12192001"/>
              <a:gd name="connsiteY29" fmla="*/ 595358 h 4815840"/>
              <a:gd name="connsiteX30" fmla="*/ 11767372 w 12192001"/>
              <a:gd name="connsiteY30" fmla="*/ 597171 h 4815840"/>
              <a:gd name="connsiteX31" fmla="*/ 11767372 w 12192001"/>
              <a:gd name="connsiteY31" fmla="*/ 611858 h 4815840"/>
              <a:gd name="connsiteX32" fmla="*/ 11767372 w 12192001"/>
              <a:gd name="connsiteY32" fmla="*/ 615325 h 4815840"/>
              <a:gd name="connsiteX33" fmla="*/ 11743950 w 12192001"/>
              <a:gd name="connsiteY33" fmla="*/ 639812 h 4815840"/>
              <a:gd name="connsiteX34" fmla="*/ 11507578 w 12192001"/>
              <a:gd name="connsiteY34" fmla="*/ 641481 h 4815840"/>
              <a:gd name="connsiteX35" fmla="*/ 11481927 w 12192001"/>
              <a:gd name="connsiteY35" fmla="*/ 615325 h 4815840"/>
              <a:gd name="connsiteX36" fmla="*/ 11481927 w 12192001"/>
              <a:gd name="connsiteY36" fmla="*/ 611858 h 4815840"/>
              <a:gd name="connsiteX37" fmla="*/ 11481927 w 12192001"/>
              <a:gd name="connsiteY37" fmla="*/ 609076 h 4815840"/>
              <a:gd name="connsiteX38" fmla="*/ 11481926 w 12192001"/>
              <a:gd name="connsiteY38" fmla="*/ 609076 h 4815840"/>
              <a:gd name="connsiteX39" fmla="*/ 11480356 w 12192001"/>
              <a:gd name="connsiteY39" fmla="*/ 524982 h 4815840"/>
              <a:gd name="connsiteX40" fmla="*/ 11479696 w 12192001"/>
              <a:gd name="connsiteY40" fmla="*/ 521721 h 4815840"/>
              <a:gd name="connsiteX41" fmla="*/ 11493943 w 12192001"/>
              <a:gd name="connsiteY41" fmla="*/ 500271 h 4815840"/>
              <a:gd name="connsiteX42" fmla="*/ 11501374 w 12192001"/>
              <a:gd name="connsiteY42" fmla="*/ 498774 h 4815840"/>
              <a:gd name="connsiteX43" fmla="*/ 11501350 w 12192001"/>
              <a:gd name="connsiteY43" fmla="*/ 498442 h 4815840"/>
              <a:gd name="connsiteX44" fmla="*/ 11528691 w 12192001"/>
              <a:gd name="connsiteY44" fmla="*/ 495886 h 4815840"/>
              <a:gd name="connsiteX45" fmla="*/ 11539182 w 12192001"/>
              <a:gd name="connsiteY45" fmla="*/ 495676 h 4815840"/>
              <a:gd name="connsiteX46" fmla="*/ 11539262 w 12192001"/>
              <a:gd name="connsiteY46" fmla="*/ 495660 h 4815840"/>
              <a:gd name="connsiteX47" fmla="*/ 11539328 w 12192001"/>
              <a:gd name="connsiteY47" fmla="*/ 495673 h 4815840"/>
              <a:gd name="connsiteX48" fmla="*/ 11540000 w 12192001"/>
              <a:gd name="connsiteY48" fmla="*/ 495660 h 4815840"/>
              <a:gd name="connsiteX49" fmla="*/ 11624371 w 12192001"/>
              <a:gd name="connsiteY49" fmla="*/ 349989 h 4815840"/>
              <a:gd name="connsiteX50" fmla="*/ 11412281 w 12192001"/>
              <a:gd name="connsiteY50" fmla="*/ 571943 h 4815840"/>
              <a:gd name="connsiteX51" fmla="*/ 11624371 w 12192001"/>
              <a:gd name="connsiteY51" fmla="*/ 793897 h 4815840"/>
              <a:gd name="connsiteX52" fmla="*/ 11836460 w 12192001"/>
              <a:gd name="connsiteY52" fmla="*/ 571943 h 4815840"/>
              <a:gd name="connsiteX53" fmla="*/ 11624371 w 12192001"/>
              <a:gd name="connsiteY53" fmla="*/ 349989 h 4815840"/>
              <a:gd name="connsiteX54" fmla="*/ 0 w 12192001"/>
              <a:gd name="connsiteY54" fmla="*/ 0 h 4815840"/>
              <a:gd name="connsiteX55" fmla="*/ 12192001 w 12192001"/>
              <a:gd name="connsiteY55" fmla="*/ 0 h 4815840"/>
              <a:gd name="connsiteX56" fmla="*/ 12192001 w 12192001"/>
              <a:gd name="connsiteY56" fmla="*/ 4815840 h 4815840"/>
              <a:gd name="connsiteX57" fmla="*/ 0 w 12192001"/>
              <a:gd name="connsiteY57" fmla="*/ 4815840 h 4815840"/>
              <a:gd name="connsiteX58" fmla="*/ 0 w 12192001"/>
              <a:gd name="connsiteY5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8384 w 12192001"/>
              <a:gd name="connsiteY26" fmla="*/ 524982 h 4815840"/>
              <a:gd name="connsiteX27" fmla="*/ 11767096 w 12192001"/>
              <a:gd name="connsiteY27" fmla="*/ 594002 h 4815840"/>
              <a:gd name="connsiteX28" fmla="*/ 11767372 w 12192001"/>
              <a:gd name="connsiteY28" fmla="*/ 595358 h 4815840"/>
              <a:gd name="connsiteX29" fmla="*/ 11767372 w 12192001"/>
              <a:gd name="connsiteY29" fmla="*/ 597171 h 4815840"/>
              <a:gd name="connsiteX30" fmla="*/ 11767372 w 12192001"/>
              <a:gd name="connsiteY30" fmla="*/ 611858 h 4815840"/>
              <a:gd name="connsiteX31" fmla="*/ 11767372 w 12192001"/>
              <a:gd name="connsiteY31" fmla="*/ 615325 h 4815840"/>
              <a:gd name="connsiteX32" fmla="*/ 11743950 w 12192001"/>
              <a:gd name="connsiteY32" fmla="*/ 639812 h 4815840"/>
              <a:gd name="connsiteX33" fmla="*/ 11507578 w 12192001"/>
              <a:gd name="connsiteY33" fmla="*/ 641481 h 4815840"/>
              <a:gd name="connsiteX34" fmla="*/ 11481927 w 12192001"/>
              <a:gd name="connsiteY34" fmla="*/ 615325 h 4815840"/>
              <a:gd name="connsiteX35" fmla="*/ 11481927 w 12192001"/>
              <a:gd name="connsiteY35" fmla="*/ 611858 h 4815840"/>
              <a:gd name="connsiteX36" fmla="*/ 11481927 w 12192001"/>
              <a:gd name="connsiteY36" fmla="*/ 609076 h 4815840"/>
              <a:gd name="connsiteX37" fmla="*/ 11481926 w 12192001"/>
              <a:gd name="connsiteY37" fmla="*/ 609076 h 4815840"/>
              <a:gd name="connsiteX38" fmla="*/ 11480356 w 12192001"/>
              <a:gd name="connsiteY38" fmla="*/ 524982 h 4815840"/>
              <a:gd name="connsiteX39" fmla="*/ 11479696 w 12192001"/>
              <a:gd name="connsiteY39" fmla="*/ 521721 h 4815840"/>
              <a:gd name="connsiteX40" fmla="*/ 11493943 w 12192001"/>
              <a:gd name="connsiteY40" fmla="*/ 500271 h 4815840"/>
              <a:gd name="connsiteX41" fmla="*/ 11501374 w 12192001"/>
              <a:gd name="connsiteY41" fmla="*/ 498774 h 4815840"/>
              <a:gd name="connsiteX42" fmla="*/ 11501350 w 12192001"/>
              <a:gd name="connsiteY42" fmla="*/ 498442 h 4815840"/>
              <a:gd name="connsiteX43" fmla="*/ 11528691 w 12192001"/>
              <a:gd name="connsiteY43" fmla="*/ 495886 h 4815840"/>
              <a:gd name="connsiteX44" fmla="*/ 11539182 w 12192001"/>
              <a:gd name="connsiteY44" fmla="*/ 495676 h 4815840"/>
              <a:gd name="connsiteX45" fmla="*/ 11539262 w 12192001"/>
              <a:gd name="connsiteY45" fmla="*/ 495660 h 4815840"/>
              <a:gd name="connsiteX46" fmla="*/ 11539328 w 12192001"/>
              <a:gd name="connsiteY46" fmla="*/ 495673 h 4815840"/>
              <a:gd name="connsiteX47" fmla="*/ 11540000 w 12192001"/>
              <a:gd name="connsiteY47" fmla="*/ 495660 h 4815840"/>
              <a:gd name="connsiteX48" fmla="*/ 11624371 w 12192001"/>
              <a:gd name="connsiteY48" fmla="*/ 349989 h 4815840"/>
              <a:gd name="connsiteX49" fmla="*/ 11412281 w 12192001"/>
              <a:gd name="connsiteY49" fmla="*/ 571943 h 4815840"/>
              <a:gd name="connsiteX50" fmla="*/ 11624371 w 12192001"/>
              <a:gd name="connsiteY50" fmla="*/ 793897 h 4815840"/>
              <a:gd name="connsiteX51" fmla="*/ 11836460 w 12192001"/>
              <a:gd name="connsiteY51" fmla="*/ 571943 h 4815840"/>
              <a:gd name="connsiteX52" fmla="*/ 11624371 w 12192001"/>
              <a:gd name="connsiteY52" fmla="*/ 349989 h 4815840"/>
              <a:gd name="connsiteX53" fmla="*/ 0 w 12192001"/>
              <a:gd name="connsiteY53" fmla="*/ 0 h 4815840"/>
              <a:gd name="connsiteX54" fmla="*/ 12192001 w 12192001"/>
              <a:gd name="connsiteY54" fmla="*/ 0 h 4815840"/>
              <a:gd name="connsiteX55" fmla="*/ 12192001 w 12192001"/>
              <a:gd name="connsiteY55" fmla="*/ 4815840 h 4815840"/>
              <a:gd name="connsiteX56" fmla="*/ 0 w 12192001"/>
              <a:gd name="connsiteY56" fmla="*/ 4815840 h 4815840"/>
              <a:gd name="connsiteX57" fmla="*/ 0 w 12192001"/>
              <a:gd name="connsiteY5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9044 w 12192001"/>
              <a:gd name="connsiteY25" fmla="*/ 521721 h 4815840"/>
              <a:gd name="connsiteX26" fmla="*/ 11767096 w 12192001"/>
              <a:gd name="connsiteY26" fmla="*/ 594002 h 4815840"/>
              <a:gd name="connsiteX27" fmla="*/ 11767372 w 12192001"/>
              <a:gd name="connsiteY27" fmla="*/ 595358 h 4815840"/>
              <a:gd name="connsiteX28" fmla="*/ 11767372 w 12192001"/>
              <a:gd name="connsiteY28" fmla="*/ 597171 h 4815840"/>
              <a:gd name="connsiteX29" fmla="*/ 11767372 w 12192001"/>
              <a:gd name="connsiteY29" fmla="*/ 611858 h 4815840"/>
              <a:gd name="connsiteX30" fmla="*/ 11767372 w 12192001"/>
              <a:gd name="connsiteY30" fmla="*/ 615325 h 4815840"/>
              <a:gd name="connsiteX31" fmla="*/ 11743950 w 12192001"/>
              <a:gd name="connsiteY31" fmla="*/ 639812 h 4815840"/>
              <a:gd name="connsiteX32" fmla="*/ 11507578 w 12192001"/>
              <a:gd name="connsiteY32" fmla="*/ 641481 h 4815840"/>
              <a:gd name="connsiteX33" fmla="*/ 11481927 w 12192001"/>
              <a:gd name="connsiteY33" fmla="*/ 615325 h 4815840"/>
              <a:gd name="connsiteX34" fmla="*/ 11481927 w 12192001"/>
              <a:gd name="connsiteY34" fmla="*/ 611858 h 4815840"/>
              <a:gd name="connsiteX35" fmla="*/ 11481927 w 12192001"/>
              <a:gd name="connsiteY35" fmla="*/ 609076 h 4815840"/>
              <a:gd name="connsiteX36" fmla="*/ 11481926 w 12192001"/>
              <a:gd name="connsiteY36" fmla="*/ 609076 h 4815840"/>
              <a:gd name="connsiteX37" fmla="*/ 11480356 w 12192001"/>
              <a:gd name="connsiteY37" fmla="*/ 524982 h 4815840"/>
              <a:gd name="connsiteX38" fmla="*/ 11479696 w 12192001"/>
              <a:gd name="connsiteY38" fmla="*/ 521721 h 4815840"/>
              <a:gd name="connsiteX39" fmla="*/ 11493943 w 12192001"/>
              <a:gd name="connsiteY39" fmla="*/ 500271 h 4815840"/>
              <a:gd name="connsiteX40" fmla="*/ 11501374 w 12192001"/>
              <a:gd name="connsiteY40" fmla="*/ 498774 h 4815840"/>
              <a:gd name="connsiteX41" fmla="*/ 11501350 w 12192001"/>
              <a:gd name="connsiteY41" fmla="*/ 498442 h 4815840"/>
              <a:gd name="connsiteX42" fmla="*/ 11528691 w 12192001"/>
              <a:gd name="connsiteY42" fmla="*/ 495886 h 4815840"/>
              <a:gd name="connsiteX43" fmla="*/ 11539182 w 12192001"/>
              <a:gd name="connsiteY43" fmla="*/ 495676 h 4815840"/>
              <a:gd name="connsiteX44" fmla="*/ 11539262 w 12192001"/>
              <a:gd name="connsiteY44" fmla="*/ 495660 h 4815840"/>
              <a:gd name="connsiteX45" fmla="*/ 11539328 w 12192001"/>
              <a:gd name="connsiteY45" fmla="*/ 495673 h 4815840"/>
              <a:gd name="connsiteX46" fmla="*/ 11540000 w 12192001"/>
              <a:gd name="connsiteY46" fmla="*/ 495660 h 4815840"/>
              <a:gd name="connsiteX47" fmla="*/ 11624371 w 12192001"/>
              <a:gd name="connsiteY47" fmla="*/ 349989 h 4815840"/>
              <a:gd name="connsiteX48" fmla="*/ 11412281 w 12192001"/>
              <a:gd name="connsiteY48" fmla="*/ 571943 h 4815840"/>
              <a:gd name="connsiteX49" fmla="*/ 11624371 w 12192001"/>
              <a:gd name="connsiteY49" fmla="*/ 793897 h 4815840"/>
              <a:gd name="connsiteX50" fmla="*/ 11836460 w 12192001"/>
              <a:gd name="connsiteY50" fmla="*/ 571943 h 4815840"/>
              <a:gd name="connsiteX51" fmla="*/ 11624371 w 12192001"/>
              <a:gd name="connsiteY51" fmla="*/ 349989 h 4815840"/>
              <a:gd name="connsiteX52" fmla="*/ 0 w 12192001"/>
              <a:gd name="connsiteY52" fmla="*/ 0 h 4815840"/>
              <a:gd name="connsiteX53" fmla="*/ 12192001 w 12192001"/>
              <a:gd name="connsiteY53" fmla="*/ 0 h 4815840"/>
              <a:gd name="connsiteX54" fmla="*/ 12192001 w 12192001"/>
              <a:gd name="connsiteY54" fmla="*/ 4815840 h 4815840"/>
              <a:gd name="connsiteX55" fmla="*/ 0 w 12192001"/>
              <a:gd name="connsiteY55" fmla="*/ 4815840 h 4815840"/>
              <a:gd name="connsiteX56" fmla="*/ 0 w 12192001"/>
              <a:gd name="connsiteY5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54798 w 12192001"/>
              <a:gd name="connsiteY24" fmla="*/ 500271 h 4815840"/>
              <a:gd name="connsiteX25" fmla="*/ 11767096 w 12192001"/>
              <a:gd name="connsiteY25" fmla="*/ 594002 h 4815840"/>
              <a:gd name="connsiteX26" fmla="*/ 11767372 w 12192001"/>
              <a:gd name="connsiteY26" fmla="*/ 595358 h 4815840"/>
              <a:gd name="connsiteX27" fmla="*/ 11767372 w 12192001"/>
              <a:gd name="connsiteY27" fmla="*/ 597171 h 4815840"/>
              <a:gd name="connsiteX28" fmla="*/ 11767372 w 12192001"/>
              <a:gd name="connsiteY28" fmla="*/ 611858 h 4815840"/>
              <a:gd name="connsiteX29" fmla="*/ 11767372 w 12192001"/>
              <a:gd name="connsiteY29" fmla="*/ 615325 h 4815840"/>
              <a:gd name="connsiteX30" fmla="*/ 11743950 w 12192001"/>
              <a:gd name="connsiteY30" fmla="*/ 639812 h 4815840"/>
              <a:gd name="connsiteX31" fmla="*/ 11507578 w 12192001"/>
              <a:gd name="connsiteY31" fmla="*/ 641481 h 4815840"/>
              <a:gd name="connsiteX32" fmla="*/ 11481927 w 12192001"/>
              <a:gd name="connsiteY32" fmla="*/ 615325 h 4815840"/>
              <a:gd name="connsiteX33" fmla="*/ 11481927 w 12192001"/>
              <a:gd name="connsiteY33" fmla="*/ 611858 h 4815840"/>
              <a:gd name="connsiteX34" fmla="*/ 11481927 w 12192001"/>
              <a:gd name="connsiteY34" fmla="*/ 609076 h 4815840"/>
              <a:gd name="connsiteX35" fmla="*/ 11481926 w 12192001"/>
              <a:gd name="connsiteY35" fmla="*/ 609076 h 4815840"/>
              <a:gd name="connsiteX36" fmla="*/ 11480356 w 12192001"/>
              <a:gd name="connsiteY36" fmla="*/ 524982 h 4815840"/>
              <a:gd name="connsiteX37" fmla="*/ 11479696 w 12192001"/>
              <a:gd name="connsiteY37" fmla="*/ 521721 h 4815840"/>
              <a:gd name="connsiteX38" fmla="*/ 11493943 w 12192001"/>
              <a:gd name="connsiteY38" fmla="*/ 500271 h 4815840"/>
              <a:gd name="connsiteX39" fmla="*/ 11501374 w 12192001"/>
              <a:gd name="connsiteY39" fmla="*/ 498774 h 4815840"/>
              <a:gd name="connsiteX40" fmla="*/ 11501350 w 12192001"/>
              <a:gd name="connsiteY40" fmla="*/ 498442 h 4815840"/>
              <a:gd name="connsiteX41" fmla="*/ 11528691 w 12192001"/>
              <a:gd name="connsiteY41" fmla="*/ 495886 h 4815840"/>
              <a:gd name="connsiteX42" fmla="*/ 11539182 w 12192001"/>
              <a:gd name="connsiteY42" fmla="*/ 495676 h 4815840"/>
              <a:gd name="connsiteX43" fmla="*/ 11539262 w 12192001"/>
              <a:gd name="connsiteY43" fmla="*/ 495660 h 4815840"/>
              <a:gd name="connsiteX44" fmla="*/ 11539328 w 12192001"/>
              <a:gd name="connsiteY44" fmla="*/ 495673 h 4815840"/>
              <a:gd name="connsiteX45" fmla="*/ 11540000 w 12192001"/>
              <a:gd name="connsiteY45" fmla="*/ 495660 h 4815840"/>
              <a:gd name="connsiteX46" fmla="*/ 11624371 w 12192001"/>
              <a:gd name="connsiteY46" fmla="*/ 349989 h 4815840"/>
              <a:gd name="connsiteX47" fmla="*/ 11412281 w 12192001"/>
              <a:gd name="connsiteY47" fmla="*/ 571943 h 4815840"/>
              <a:gd name="connsiteX48" fmla="*/ 11624371 w 12192001"/>
              <a:gd name="connsiteY48" fmla="*/ 793897 h 4815840"/>
              <a:gd name="connsiteX49" fmla="*/ 11836460 w 12192001"/>
              <a:gd name="connsiteY49" fmla="*/ 571943 h 4815840"/>
              <a:gd name="connsiteX50" fmla="*/ 11624371 w 12192001"/>
              <a:gd name="connsiteY50" fmla="*/ 349989 h 4815840"/>
              <a:gd name="connsiteX51" fmla="*/ 0 w 12192001"/>
              <a:gd name="connsiteY51" fmla="*/ 0 h 4815840"/>
              <a:gd name="connsiteX52" fmla="*/ 12192001 w 12192001"/>
              <a:gd name="connsiteY52" fmla="*/ 0 h 4815840"/>
              <a:gd name="connsiteX53" fmla="*/ 12192001 w 12192001"/>
              <a:gd name="connsiteY53" fmla="*/ 4815840 h 4815840"/>
              <a:gd name="connsiteX54" fmla="*/ 0 w 12192001"/>
              <a:gd name="connsiteY54" fmla="*/ 4815840 h 4815840"/>
              <a:gd name="connsiteX55" fmla="*/ 0 w 12192001"/>
              <a:gd name="connsiteY5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47367 w 12192001"/>
              <a:gd name="connsiteY23" fmla="*/ 498774 h 4815840"/>
              <a:gd name="connsiteX24" fmla="*/ 11767096 w 12192001"/>
              <a:gd name="connsiteY24" fmla="*/ 594002 h 4815840"/>
              <a:gd name="connsiteX25" fmla="*/ 11767372 w 12192001"/>
              <a:gd name="connsiteY25" fmla="*/ 595358 h 4815840"/>
              <a:gd name="connsiteX26" fmla="*/ 11767372 w 12192001"/>
              <a:gd name="connsiteY26" fmla="*/ 597171 h 4815840"/>
              <a:gd name="connsiteX27" fmla="*/ 11767372 w 12192001"/>
              <a:gd name="connsiteY27" fmla="*/ 611858 h 4815840"/>
              <a:gd name="connsiteX28" fmla="*/ 11767372 w 12192001"/>
              <a:gd name="connsiteY28" fmla="*/ 615325 h 4815840"/>
              <a:gd name="connsiteX29" fmla="*/ 11743950 w 12192001"/>
              <a:gd name="connsiteY29" fmla="*/ 639812 h 4815840"/>
              <a:gd name="connsiteX30" fmla="*/ 11507578 w 12192001"/>
              <a:gd name="connsiteY30" fmla="*/ 641481 h 4815840"/>
              <a:gd name="connsiteX31" fmla="*/ 11481927 w 12192001"/>
              <a:gd name="connsiteY31" fmla="*/ 615325 h 4815840"/>
              <a:gd name="connsiteX32" fmla="*/ 11481927 w 12192001"/>
              <a:gd name="connsiteY32" fmla="*/ 611858 h 4815840"/>
              <a:gd name="connsiteX33" fmla="*/ 11481927 w 12192001"/>
              <a:gd name="connsiteY33" fmla="*/ 609076 h 4815840"/>
              <a:gd name="connsiteX34" fmla="*/ 11481926 w 12192001"/>
              <a:gd name="connsiteY34" fmla="*/ 609076 h 4815840"/>
              <a:gd name="connsiteX35" fmla="*/ 11480356 w 12192001"/>
              <a:gd name="connsiteY35" fmla="*/ 524982 h 4815840"/>
              <a:gd name="connsiteX36" fmla="*/ 11479696 w 12192001"/>
              <a:gd name="connsiteY36" fmla="*/ 521721 h 4815840"/>
              <a:gd name="connsiteX37" fmla="*/ 11493943 w 12192001"/>
              <a:gd name="connsiteY37" fmla="*/ 500271 h 4815840"/>
              <a:gd name="connsiteX38" fmla="*/ 11501374 w 12192001"/>
              <a:gd name="connsiteY38" fmla="*/ 498774 h 4815840"/>
              <a:gd name="connsiteX39" fmla="*/ 11501350 w 12192001"/>
              <a:gd name="connsiteY39" fmla="*/ 498442 h 4815840"/>
              <a:gd name="connsiteX40" fmla="*/ 11528691 w 12192001"/>
              <a:gd name="connsiteY40" fmla="*/ 495886 h 4815840"/>
              <a:gd name="connsiteX41" fmla="*/ 11539182 w 12192001"/>
              <a:gd name="connsiteY41" fmla="*/ 495676 h 4815840"/>
              <a:gd name="connsiteX42" fmla="*/ 11539262 w 12192001"/>
              <a:gd name="connsiteY42" fmla="*/ 495660 h 4815840"/>
              <a:gd name="connsiteX43" fmla="*/ 11539328 w 12192001"/>
              <a:gd name="connsiteY43" fmla="*/ 495673 h 4815840"/>
              <a:gd name="connsiteX44" fmla="*/ 11540000 w 12192001"/>
              <a:gd name="connsiteY44" fmla="*/ 495660 h 4815840"/>
              <a:gd name="connsiteX45" fmla="*/ 11624371 w 12192001"/>
              <a:gd name="connsiteY45" fmla="*/ 349989 h 4815840"/>
              <a:gd name="connsiteX46" fmla="*/ 11412281 w 12192001"/>
              <a:gd name="connsiteY46" fmla="*/ 571943 h 4815840"/>
              <a:gd name="connsiteX47" fmla="*/ 11624371 w 12192001"/>
              <a:gd name="connsiteY47" fmla="*/ 793897 h 4815840"/>
              <a:gd name="connsiteX48" fmla="*/ 11836460 w 12192001"/>
              <a:gd name="connsiteY48" fmla="*/ 571943 h 4815840"/>
              <a:gd name="connsiteX49" fmla="*/ 11624371 w 12192001"/>
              <a:gd name="connsiteY49" fmla="*/ 349989 h 4815840"/>
              <a:gd name="connsiteX50" fmla="*/ 0 w 12192001"/>
              <a:gd name="connsiteY50" fmla="*/ 0 h 4815840"/>
              <a:gd name="connsiteX51" fmla="*/ 12192001 w 12192001"/>
              <a:gd name="connsiteY51" fmla="*/ 0 h 4815840"/>
              <a:gd name="connsiteX52" fmla="*/ 12192001 w 12192001"/>
              <a:gd name="connsiteY52" fmla="*/ 4815840 h 4815840"/>
              <a:gd name="connsiteX53" fmla="*/ 0 w 12192001"/>
              <a:gd name="connsiteY53" fmla="*/ 4815840 h 4815840"/>
              <a:gd name="connsiteX54" fmla="*/ 0 w 12192001"/>
              <a:gd name="connsiteY5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09479 w 12192001"/>
              <a:gd name="connsiteY21" fmla="*/ 495660 h 4815840"/>
              <a:gd name="connsiteX22" fmla="*/ 11747391 w 12192001"/>
              <a:gd name="connsiteY22" fmla="*/ 498442 h 4815840"/>
              <a:gd name="connsiteX23" fmla="*/ 11767096 w 12192001"/>
              <a:gd name="connsiteY23" fmla="*/ 594002 h 4815840"/>
              <a:gd name="connsiteX24" fmla="*/ 11767372 w 12192001"/>
              <a:gd name="connsiteY24" fmla="*/ 595358 h 4815840"/>
              <a:gd name="connsiteX25" fmla="*/ 11767372 w 12192001"/>
              <a:gd name="connsiteY25" fmla="*/ 597171 h 4815840"/>
              <a:gd name="connsiteX26" fmla="*/ 11767372 w 12192001"/>
              <a:gd name="connsiteY26" fmla="*/ 611858 h 4815840"/>
              <a:gd name="connsiteX27" fmla="*/ 11767372 w 12192001"/>
              <a:gd name="connsiteY27" fmla="*/ 615325 h 4815840"/>
              <a:gd name="connsiteX28" fmla="*/ 11743950 w 12192001"/>
              <a:gd name="connsiteY28" fmla="*/ 639812 h 4815840"/>
              <a:gd name="connsiteX29" fmla="*/ 11507578 w 12192001"/>
              <a:gd name="connsiteY29" fmla="*/ 641481 h 4815840"/>
              <a:gd name="connsiteX30" fmla="*/ 11481927 w 12192001"/>
              <a:gd name="connsiteY30" fmla="*/ 615325 h 4815840"/>
              <a:gd name="connsiteX31" fmla="*/ 11481927 w 12192001"/>
              <a:gd name="connsiteY31" fmla="*/ 611858 h 4815840"/>
              <a:gd name="connsiteX32" fmla="*/ 11481927 w 12192001"/>
              <a:gd name="connsiteY32" fmla="*/ 609076 h 4815840"/>
              <a:gd name="connsiteX33" fmla="*/ 11481926 w 12192001"/>
              <a:gd name="connsiteY33" fmla="*/ 609076 h 4815840"/>
              <a:gd name="connsiteX34" fmla="*/ 11480356 w 12192001"/>
              <a:gd name="connsiteY34" fmla="*/ 524982 h 4815840"/>
              <a:gd name="connsiteX35" fmla="*/ 11479696 w 12192001"/>
              <a:gd name="connsiteY35" fmla="*/ 521721 h 4815840"/>
              <a:gd name="connsiteX36" fmla="*/ 11493943 w 12192001"/>
              <a:gd name="connsiteY36" fmla="*/ 500271 h 4815840"/>
              <a:gd name="connsiteX37" fmla="*/ 11501374 w 12192001"/>
              <a:gd name="connsiteY37" fmla="*/ 498774 h 4815840"/>
              <a:gd name="connsiteX38" fmla="*/ 11501350 w 12192001"/>
              <a:gd name="connsiteY38" fmla="*/ 498442 h 4815840"/>
              <a:gd name="connsiteX39" fmla="*/ 11528691 w 12192001"/>
              <a:gd name="connsiteY39" fmla="*/ 495886 h 4815840"/>
              <a:gd name="connsiteX40" fmla="*/ 11539182 w 12192001"/>
              <a:gd name="connsiteY40" fmla="*/ 495676 h 4815840"/>
              <a:gd name="connsiteX41" fmla="*/ 11539262 w 12192001"/>
              <a:gd name="connsiteY41" fmla="*/ 495660 h 4815840"/>
              <a:gd name="connsiteX42" fmla="*/ 11539328 w 12192001"/>
              <a:gd name="connsiteY42" fmla="*/ 495673 h 4815840"/>
              <a:gd name="connsiteX43" fmla="*/ 11540000 w 12192001"/>
              <a:gd name="connsiteY43" fmla="*/ 495660 h 4815840"/>
              <a:gd name="connsiteX44" fmla="*/ 11624371 w 12192001"/>
              <a:gd name="connsiteY44" fmla="*/ 349989 h 4815840"/>
              <a:gd name="connsiteX45" fmla="*/ 11412281 w 12192001"/>
              <a:gd name="connsiteY45" fmla="*/ 571943 h 4815840"/>
              <a:gd name="connsiteX46" fmla="*/ 11624371 w 12192001"/>
              <a:gd name="connsiteY46" fmla="*/ 793897 h 4815840"/>
              <a:gd name="connsiteX47" fmla="*/ 11836460 w 12192001"/>
              <a:gd name="connsiteY47" fmla="*/ 571943 h 4815840"/>
              <a:gd name="connsiteX48" fmla="*/ 11624371 w 12192001"/>
              <a:gd name="connsiteY48" fmla="*/ 349989 h 4815840"/>
              <a:gd name="connsiteX49" fmla="*/ 0 w 12192001"/>
              <a:gd name="connsiteY49" fmla="*/ 0 h 4815840"/>
              <a:gd name="connsiteX50" fmla="*/ 12192001 w 12192001"/>
              <a:gd name="connsiteY50" fmla="*/ 0 h 4815840"/>
              <a:gd name="connsiteX51" fmla="*/ 12192001 w 12192001"/>
              <a:gd name="connsiteY51" fmla="*/ 4815840 h 4815840"/>
              <a:gd name="connsiteX52" fmla="*/ 0 w 12192001"/>
              <a:gd name="connsiteY52" fmla="*/ 4815840 h 4815840"/>
              <a:gd name="connsiteX53" fmla="*/ 0 w 12192001"/>
              <a:gd name="connsiteY5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47391 w 12192001"/>
              <a:gd name="connsiteY21" fmla="*/ 498442 h 4815840"/>
              <a:gd name="connsiteX22" fmla="*/ 11767096 w 12192001"/>
              <a:gd name="connsiteY22" fmla="*/ 594002 h 4815840"/>
              <a:gd name="connsiteX23" fmla="*/ 11767372 w 12192001"/>
              <a:gd name="connsiteY23" fmla="*/ 595358 h 4815840"/>
              <a:gd name="connsiteX24" fmla="*/ 11767372 w 12192001"/>
              <a:gd name="connsiteY24" fmla="*/ 597171 h 4815840"/>
              <a:gd name="connsiteX25" fmla="*/ 11767372 w 12192001"/>
              <a:gd name="connsiteY25" fmla="*/ 611858 h 4815840"/>
              <a:gd name="connsiteX26" fmla="*/ 11767372 w 12192001"/>
              <a:gd name="connsiteY26" fmla="*/ 615325 h 4815840"/>
              <a:gd name="connsiteX27" fmla="*/ 11743950 w 12192001"/>
              <a:gd name="connsiteY27" fmla="*/ 639812 h 4815840"/>
              <a:gd name="connsiteX28" fmla="*/ 11507578 w 12192001"/>
              <a:gd name="connsiteY28" fmla="*/ 641481 h 4815840"/>
              <a:gd name="connsiteX29" fmla="*/ 11481927 w 12192001"/>
              <a:gd name="connsiteY29" fmla="*/ 615325 h 4815840"/>
              <a:gd name="connsiteX30" fmla="*/ 11481927 w 12192001"/>
              <a:gd name="connsiteY30" fmla="*/ 611858 h 4815840"/>
              <a:gd name="connsiteX31" fmla="*/ 11481927 w 12192001"/>
              <a:gd name="connsiteY31" fmla="*/ 609076 h 4815840"/>
              <a:gd name="connsiteX32" fmla="*/ 11481926 w 12192001"/>
              <a:gd name="connsiteY32" fmla="*/ 609076 h 4815840"/>
              <a:gd name="connsiteX33" fmla="*/ 11480356 w 12192001"/>
              <a:gd name="connsiteY33" fmla="*/ 524982 h 4815840"/>
              <a:gd name="connsiteX34" fmla="*/ 11479696 w 12192001"/>
              <a:gd name="connsiteY34" fmla="*/ 521721 h 4815840"/>
              <a:gd name="connsiteX35" fmla="*/ 11493943 w 12192001"/>
              <a:gd name="connsiteY35" fmla="*/ 500271 h 4815840"/>
              <a:gd name="connsiteX36" fmla="*/ 11501374 w 12192001"/>
              <a:gd name="connsiteY36" fmla="*/ 498774 h 4815840"/>
              <a:gd name="connsiteX37" fmla="*/ 11501350 w 12192001"/>
              <a:gd name="connsiteY37" fmla="*/ 498442 h 4815840"/>
              <a:gd name="connsiteX38" fmla="*/ 11528691 w 12192001"/>
              <a:gd name="connsiteY38" fmla="*/ 495886 h 4815840"/>
              <a:gd name="connsiteX39" fmla="*/ 11539182 w 12192001"/>
              <a:gd name="connsiteY39" fmla="*/ 495676 h 4815840"/>
              <a:gd name="connsiteX40" fmla="*/ 11539262 w 12192001"/>
              <a:gd name="connsiteY40" fmla="*/ 495660 h 4815840"/>
              <a:gd name="connsiteX41" fmla="*/ 11539328 w 12192001"/>
              <a:gd name="connsiteY41" fmla="*/ 495673 h 4815840"/>
              <a:gd name="connsiteX42" fmla="*/ 11540000 w 12192001"/>
              <a:gd name="connsiteY42" fmla="*/ 495660 h 4815840"/>
              <a:gd name="connsiteX43" fmla="*/ 11624371 w 12192001"/>
              <a:gd name="connsiteY43" fmla="*/ 349989 h 4815840"/>
              <a:gd name="connsiteX44" fmla="*/ 11412281 w 12192001"/>
              <a:gd name="connsiteY44" fmla="*/ 571943 h 4815840"/>
              <a:gd name="connsiteX45" fmla="*/ 11624371 w 12192001"/>
              <a:gd name="connsiteY45" fmla="*/ 793897 h 4815840"/>
              <a:gd name="connsiteX46" fmla="*/ 11836460 w 12192001"/>
              <a:gd name="connsiteY46" fmla="*/ 571943 h 4815840"/>
              <a:gd name="connsiteX47" fmla="*/ 11624371 w 12192001"/>
              <a:gd name="connsiteY47" fmla="*/ 349989 h 4815840"/>
              <a:gd name="connsiteX48" fmla="*/ 0 w 12192001"/>
              <a:gd name="connsiteY48" fmla="*/ 0 h 4815840"/>
              <a:gd name="connsiteX49" fmla="*/ 12192001 w 12192001"/>
              <a:gd name="connsiteY49" fmla="*/ 0 h 4815840"/>
              <a:gd name="connsiteX50" fmla="*/ 12192001 w 12192001"/>
              <a:gd name="connsiteY50" fmla="*/ 4815840 h 4815840"/>
              <a:gd name="connsiteX51" fmla="*/ 0 w 12192001"/>
              <a:gd name="connsiteY51" fmla="*/ 4815840 h 4815840"/>
              <a:gd name="connsiteX52" fmla="*/ 0 w 12192001"/>
              <a:gd name="connsiteY5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09413 w 12192001"/>
              <a:gd name="connsiteY20" fmla="*/ 495673 h 4815840"/>
              <a:gd name="connsiteX21" fmla="*/ 11767096 w 12192001"/>
              <a:gd name="connsiteY21" fmla="*/ 594002 h 4815840"/>
              <a:gd name="connsiteX22" fmla="*/ 11767372 w 12192001"/>
              <a:gd name="connsiteY22" fmla="*/ 595358 h 4815840"/>
              <a:gd name="connsiteX23" fmla="*/ 11767372 w 12192001"/>
              <a:gd name="connsiteY23" fmla="*/ 597171 h 4815840"/>
              <a:gd name="connsiteX24" fmla="*/ 11767372 w 12192001"/>
              <a:gd name="connsiteY24" fmla="*/ 611858 h 4815840"/>
              <a:gd name="connsiteX25" fmla="*/ 11767372 w 12192001"/>
              <a:gd name="connsiteY25" fmla="*/ 615325 h 4815840"/>
              <a:gd name="connsiteX26" fmla="*/ 11743950 w 12192001"/>
              <a:gd name="connsiteY26" fmla="*/ 639812 h 4815840"/>
              <a:gd name="connsiteX27" fmla="*/ 11507578 w 12192001"/>
              <a:gd name="connsiteY27" fmla="*/ 641481 h 4815840"/>
              <a:gd name="connsiteX28" fmla="*/ 11481927 w 12192001"/>
              <a:gd name="connsiteY28" fmla="*/ 615325 h 4815840"/>
              <a:gd name="connsiteX29" fmla="*/ 11481927 w 12192001"/>
              <a:gd name="connsiteY29" fmla="*/ 611858 h 4815840"/>
              <a:gd name="connsiteX30" fmla="*/ 11481927 w 12192001"/>
              <a:gd name="connsiteY30" fmla="*/ 609076 h 4815840"/>
              <a:gd name="connsiteX31" fmla="*/ 11481926 w 12192001"/>
              <a:gd name="connsiteY31" fmla="*/ 609076 h 4815840"/>
              <a:gd name="connsiteX32" fmla="*/ 11480356 w 12192001"/>
              <a:gd name="connsiteY32" fmla="*/ 524982 h 4815840"/>
              <a:gd name="connsiteX33" fmla="*/ 11479696 w 12192001"/>
              <a:gd name="connsiteY33" fmla="*/ 521721 h 4815840"/>
              <a:gd name="connsiteX34" fmla="*/ 11493943 w 12192001"/>
              <a:gd name="connsiteY34" fmla="*/ 500271 h 4815840"/>
              <a:gd name="connsiteX35" fmla="*/ 11501374 w 12192001"/>
              <a:gd name="connsiteY35" fmla="*/ 498774 h 4815840"/>
              <a:gd name="connsiteX36" fmla="*/ 11501350 w 12192001"/>
              <a:gd name="connsiteY36" fmla="*/ 498442 h 4815840"/>
              <a:gd name="connsiteX37" fmla="*/ 11528691 w 12192001"/>
              <a:gd name="connsiteY37" fmla="*/ 495886 h 4815840"/>
              <a:gd name="connsiteX38" fmla="*/ 11539182 w 12192001"/>
              <a:gd name="connsiteY38" fmla="*/ 495676 h 4815840"/>
              <a:gd name="connsiteX39" fmla="*/ 11539262 w 12192001"/>
              <a:gd name="connsiteY39" fmla="*/ 495660 h 4815840"/>
              <a:gd name="connsiteX40" fmla="*/ 11539328 w 12192001"/>
              <a:gd name="connsiteY40" fmla="*/ 495673 h 4815840"/>
              <a:gd name="connsiteX41" fmla="*/ 11540000 w 12192001"/>
              <a:gd name="connsiteY41" fmla="*/ 495660 h 4815840"/>
              <a:gd name="connsiteX42" fmla="*/ 11624371 w 12192001"/>
              <a:gd name="connsiteY42" fmla="*/ 349989 h 4815840"/>
              <a:gd name="connsiteX43" fmla="*/ 11412281 w 12192001"/>
              <a:gd name="connsiteY43" fmla="*/ 571943 h 4815840"/>
              <a:gd name="connsiteX44" fmla="*/ 11624371 w 12192001"/>
              <a:gd name="connsiteY44" fmla="*/ 793897 h 4815840"/>
              <a:gd name="connsiteX45" fmla="*/ 11836460 w 12192001"/>
              <a:gd name="connsiteY45" fmla="*/ 571943 h 4815840"/>
              <a:gd name="connsiteX46" fmla="*/ 11624371 w 12192001"/>
              <a:gd name="connsiteY46" fmla="*/ 349989 h 4815840"/>
              <a:gd name="connsiteX47" fmla="*/ 0 w 12192001"/>
              <a:gd name="connsiteY47" fmla="*/ 0 h 4815840"/>
              <a:gd name="connsiteX48" fmla="*/ 12192001 w 12192001"/>
              <a:gd name="connsiteY48" fmla="*/ 0 h 4815840"/>
              <a:gd name="connsiteX49" fmla="*/ 12192001 w 12192001"/>
              <a:gd name="connsiteY49" fmla="*/ 4815840 h 4815840"/>
              <a:gd name="connsiteX50" fmla="*/ 0 w 12192001"/>
              <a:gd name="connsiteY50" fmla="*/ 4815840 h 4815840"/>
              <a:gd name="connsiteX51" fmla="*/ 0 w 12192001"/>
              <a:gd name="connsiteY5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08741 w 12192001"/>
              <a:gd name="connsiteY19" fmla="*/ 495660 h 4815840"/>
              <a:gd name="connsiteX20" fmla="*/ 11767096 w 12192001"/>
              <a:gd name="connsiteY20" fmla="*/ 594002 h 4815840"/>
              <a:gd name="connsiteX21" fmla="*/ 11767372 w 12192001"/>
              <a:gd name="connsiteY21" fmla="*/ 595358 h 4815840"/>
              <a:gd name="connsiteX22" fmla="*/ 11767372 w 12192001"/>
              <a:gd name="connsiteY22" fmla="*/ 597171 h 4815840"/>
              <a:gd name="connsiteX23" fmla="*/ 11767372 w 12192001"/>
              <a:gd name="connsiteY23" fmla="*/ 611858 h 4815840"/>
              <a:gd name="connsiteX24" fmla="*/ 11767372 w 12192001"/>
              <a:gd name="connsiteY24" fmla="*/ 615325 h 4815840"/>
              <a:gd name="connsiteX25" fmla="*/ 11743950 w 12192001"/>
              <a:gd name="connsiteY25" fmla="*/ 639812 h 4815840"/>
              <a:gd name="connsiteX26" fmla="*/ 11507578 w 12192001"/>
              <a:gd name="connsiteY26" fmla="*/ 641481 h 4815840"/>
              <a:gd name="connsiteX27" fmla="*/ 11481927 w 12192001"/>
              <a:gd name="connsiteY27" fmla="*/ 615325 h 4815840"/>
              <a:gd name="connsiteX28" fmla="*/ 11481927 w 12192001"/>
              <a:gd name="connsiteY28" fmla="*/ 611858 h 4815840"/>
              <a:gd name="connsiteX29" fmla="*/ 11481927 w 12192001"/>
              <a:gd name="connsiteY29" fmla="*/ 609076 h 4815840"/>
              <a:gd name="connsiteX30" fmla="*/ 11481926 w 12192001"/>
              <a:gd name="connsiteY30" fmla="*/ 609076 h 4815840"/>
              <a:gd name="connsiteX31" fmla="*/ 11480356 w 12192001"/>
              <a:gd name="connsiteY31" fmla="*/ 524982 h 4815840"/>
              <a:gd name="connsiteX32" fmla="*/ 11479696 w 12192001"/>
              <a:gd name="connsiteY32" fmla="*/ 521721 h 4815840"/>
              <a:gd name="connsiteX33" fmla="*/ 11493943 w 12192001"/>
              <a:gd name="connsiteY33" fmla="*/ 500271 h 4815840"/>
              <a:gd name="connsiteX34" fmla="*/ 11501374 w 12192001"/>
              <a:gd name="connsiteY34" fmla="*/ 498774 h 4815840"/>
              <a:gd name="connsiteX35" fmla="*/ 11501350 w 12192001"/>
              <a:gd name="connsiteY35" fmla="*/ 498442 h 4815840"/>
              <a:gd name="connsiteX36" fmla="*/ 11528691 w 12192001"/>
              <a:gd name="connsiteY36" fmla="*/ 495886 h 4815840"/>
              <a:gd name="connsiteX37" fmla="*/ 11539182 w 12192001"/>
              <a:gd name="connsiteY37" fmla="*/ 495676 h 4815840"/>
              <a:gd name="connsiteX38" fmla="*/ 11539262 w 12192001"/>
              <a:gd name="connsiteY38" fmla="*/ 495660 h 4815840"/>
              <a:gd name="connsiteX39" fmla="*/ 11539328 w 12192001"/>
              <a:gd name="connsiteY39" fmla="*/ 495673 h 4815840"/>
              <a:gd name="connsiteX40" fmla="*/ 11540000 w 12192001"/>
              <a:gd name="connsiteY40" fmla="*/ 495660 h 4815840"/>
              <a:gd name="connsiteX41" fmla="*/ 11624371 w 12192001"/>
              <a:gd name="connsiteY41" fmla="*/ 349989 h 4815840"/>
              <a:gd name="connsiteX42" fmla="*/ 11412281 w 12192001"/>
              <a:gd name="connsiteY42" fmla="*/ 571943 h 4815840"/>
              <a:gd name="connsiteX43" fmla="*/ 11624371 w 12192001"/>
              <a:gd name="connsiteY43" fmla="*/ 793897 h 4815840"/>
              <a:gd name="connsiteX44" fmla="*/ 11836460 w 12192001"/>
              <a:gd name="connsiteY44" fmla="*/ 571943 h 4815840"/>
              <a:gd name="connsiteX45" fmla="*/ 11624371 w 12192001"/>
              <a:gd name="connsiteY45" fmla="*/ 349989 h 4815840"/>
              <a:gd name="connsiteX46" fmla="*/ 0 w 12192001"/>
              <a:gd name="connsiteY46" fmla="*/ 0 h 4815840"/>
              <a:gd name="connsiteX47" fmla="*/ 12192001 w 12192001"/>
              <a:gd name="connsiteY47" fmla="*/ 0 h 4815840"/>
              <a:gd name="connsiteX48" fmla="*/ 12192001 w 12192001"/>
              <a:gd name="connsiteY48" fmla="*/ 4815840 h 4815840"/>
              <a:gd name="connsiteX49" fmla="*/ 0 w 12192001"/>
              <a:gd name="connsiteY49" fmla="*/ 4815840 h 4815840"/>
              <a:gd name="connsiteX50" fmla="*/ 0 w 12192001"/>
              <a:gd name="connsiteY5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08721 w 12192001"/>
              <a:gd name="connsiteY18" fmla="*/ 495812 h 4815840"/>
              <a:gd name="connsiteX19" fmla="*/ 11767096 w 12192001"/>
              <a:gd name="connsiteY19" fmla="*/ 594002 h 4815840"/>
              <a:gd name="connsiteX20" fmla="*/ 11767372 w 12192001"/>
              <a:gd name="connsiteY20" fmla="*/ 595358 h 4815840"/>
              <a:gd name="connsiteX21" fmla="*/ 11767372 w 12192001"/>
              <a:gd name="connsiteY21" fmla="*/ 597171 h 4815840"/>
              <a:gd name="connsiteX22" fmla="*/ 11767372 w 12192001"/>
              <a:gd name="connsiteY22" fmla="*/ 611858 h 4815840"/>
              <a:gd name="connsiteX23" fmla="*/ 11767372 w 12192001"/>
              <a:gd name="connsiteY23" fmla="*/ 615325 h 4815840"/>
              <a:gd name="connsiteX24" fmla="*/ 11743950 w 12192001"/>
              <a:gd name="connsiteY24" fmla="*/ 639812 h 4815840"/>
              <a:gd name="connsiteX25" fmla="*/ 11507578 w 12192001"/>
              <a:gd name="connsiteY25" fmla="*/ 641481 h 4815840"/>
              <a:gd name="connsiteX26" fmla="*/ 11481927 w 12192001"/>
              <a:gd name="connsiteY26" fmla="*/ 615325 h 4815840"/>
              <a:gd name="connsiteX27" fmla="*/ 11481927 w 12192001"/>
              <a:gd name="connsiteY27" fmla="*/ 611858 h 4815840"/>
              <a:gd name="connsiteX28" fmla="*/ 11481927 w 12192001"/>
              <a:gd name="connsiteY28" fmla="*/ 609076 h 4815840"/>
              <a:gd name="connsiteX29" fmla="*/ 11481926 w 12192001"/>
              <a:gd name="connsiteY29" fmla="*/ 609076 h 4815840"/>
              <a:gd name="connsiteX30" fmla="*/ 11480356 w 12192001"/>
              <a:gd name="connsiteY30" fmla="*/ 524982 h 4815840"/>
              <a:gd name="connsiteX31" fmla="*/ 11479696 w 12192001"/>
              <a:gd name="connsiteY31" fmla="*/ 521721 h 4815840"/>
              <a:gd name="connsiteX32" fmla="*/ 11493943 w 12192001"/>
              <a:gd name="connsiteY32" fmla="*/ 500271 h 4815840"/>
              <a:gd name="connsiteX33" fmla="*/ 11501374 w 12192001"/>
              <a:gd name="connsiteY33" fmla="*/ 498774 h 4815840"/>
              <a:gd name="connsiteX34" fmla="*/ 11501350 w 12192001"/>
              <a:gd name="connsiteY34" fmla="*/ 498442 h 4815840"/>
              <a:gd name="connsiteX35" fmla="*/ 11528691 w 12192001"/>
              <a:gd name="connsiteY35" fmla="*/ 495886 h 4815840"/>
              <a:gd name="connsiteX36" fmla="*/ 11539182 w 12192001"/>
              <a:gd name="connsiteY36" fmla="*/ 495676 h 4815840"/>
              <a:gd name="connsiteX37" fmla="*/ 11539262 w 12192001"/>
              <a:gd name="connsiteY37" fmla="*/ 495660 h 4815840"/>
              <a:gd name="connsiteX38" fmla="*/ 11539328 w 12192001"/>
              <a:gd name="connsiteY38" fmla="*/ 495673 h 4815840"/>
              <a:gd name="connsiteX39" fmla="*/ 11540000 w 12192001"/>
              <a:gd name="connsiteY39" fmla="*/ 495660 h 4815840"/>
              <a:gd name="connsiteX40" fmla="*/ 11624371 w 12192001"/>
              <a:gd name="connsiteY40" fmla="*/ 349989 h 4815840"/>
              <a:gd name="connsiteX41" fmla="*/ 11412281 w 12192001"/>
              <a:gd name="connsiteY41" fmla="*/ 571943 h 4815840"/>
              <a:gd name="connsiteX42" fmla="*/ 11624371 w 12192001"/>
              <a:gd name="connsiteY42" fmla="*/ 793897 h 4815840"/>
              <a:gd name="connsiteX43" fmla="*/ 11836460 w 12192001"/>
              <a:gd name="connsiteY43" fmla="*/ 571943 h 4815840"/>
              <a:gd name="connsiteX44" fmla="*/ 11624371 w 12192001"/>
              <a:gd name="connsiteY44" fmla="*/ 349989 h 4815840"/>
              <a:gd name="connsiteX45" fmla="*/ 0 w 12192001"/>
              <a:gd name="connsiteY45" fmla="*/ 0 h 4815840"/>
              <a:gd name="connsiteX46" fmla="*/ 12192001 w 12192001"/>
              <a:gd name="connsiteY46" fmla="*/ 0 h 4815840"/>
              <a:gd name="connsiteX47" fmla="*/ 12192001 w 12192001"/>
              <a:gd name="connsiteY47" fmla="*/ 4815840 h 4815840"/>
              <a:gd name="connsiteX48" fmla="*/ 0 w 12192001"/>
              <a:gd name="connsiteY48" fmla="*/ 4815840 h 4815840"/>
              <a:gd name="connsiteX49" fmla="*/ 0 w 12192001"/>
              <a:gd name="connsiteY4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05754 w 12192001"/>
              <a:gd name="connsiteY17" fmla="*/ 496410 h 4815840"/>
              <a:gd name="connsiteX18" fmla="*/ 11767096 w 12192001"/>
              <a:gd name="connsiteY18" fmla="*/ 594002 h 4815840"/>
              <a:gd name="connsiteX19" fmla="*/ 11767372 w 12192001"/>
              <a:gd name="connsiteY19" fmla="*/ 595358 h 4815840"/>
              <a:gd name="connsiteX20" fmla="*/ 11767372 w 12192001"/>
              <a:gd name="connsiteY20" fmla="*/ 597171 h 4815840"/>
              <a:gd name="connsiteX21" fmla="*/ 11767372 w 12192001"/>
              <a:gd name="connsiteY21" fmla="*/ 611858 h 4815840"/>
              <a:gd name="connsiteX22" fmla="*/ 11767372 w 12192001"/>
              <a:gd name="connsiteY22" fmla="*/ 615325 h 4815840"/>
              <a:gd name="connsiteX23" fmla="*/ 11743950 w 12192001"/>
              <a:gd name="connsiteY23" fmla="*/ 639812 h 4815840"/>
              <a:gd name="connsiteX24" fmla="*/ 11507578 w 12192001"/>
              <a:gd name="connsiteY24" fmla="*/ 641481 h 4815840"/>
              <a:gd name="connsiteX25" fmla="*/ 11481927 w 12192001"/>
              <a:gd name="connsiteY25" fmla="*/ 615325 h 4815840"/>
              <a:gd name="connsiteX26" fmla="*/ 11481927 w 12192001"/>
              <a:gd name="connsiteY26" fmla="*/ 611858 h 4815840"/>
              <a:gd name="connsiteX27" fmla="*/ 11481927 w 12192001"/>
              <a:gd name="connsiteY27" fmla="*/ 609076 h 4815840"/>
              <a:gd name="connsiteX28" fmla="*/ 11481926 w 12192001"/>
              <a:gd name="connsiteY28" fmla="*/ 609076 h 4815840"/>
              <a:gd name="connsiteX29" fmla="*/ 11480356 w 12192001"/>
              <a:gd name="connsiteY29" fmla="*/ 524982 h 4815840"/>
              <a:gd name="connsiteX30" fmla="*/ 11479696 w 12192001"/>
              <a:gd name="connsiteY30" fmla="*/ 521721 h 4815840"/>
              <a:gd name="connsiteX31" fmla="*/ 11493943 w 12192001"/>
              <a:gd name="connsiteY31" fmla="*/ 500271 h 4815840"/>
              <a:gd name="connsiteX32" fmla="*/ 11501374 w 12192001"/>
              <a:gd name="connsiteY32" fmla="*/ 498774 h 4815840"/>
              <a:gd name="connsiteX33" fmla="*/ 11501350 w 12192001"/>
              <a:gd name="connsiteY33" fmla="*/ 498442 h 4815840"/>
              <a:gd name="connsiteX34" fmla="*/ 11528691 w 12192001"/>
              <a:gd name="connsiteY34" fmla="*/ 495886 h 4815840"/>
              <a:gd name="connsiteX35" fmla="*/ 11539182 w 12192001"/>
              <a:gd name="connsiteY35" fmla="*/ 495676 h 4815840"/>
              <a:gd name="connsiteX36" fmla="*/ 11539262 w 12192001"/>
              <a:gd name="connsiteY36" fmla="*/ 495660 h 4815840"/>
              <a:gd name="connsiteX37" fmla="*/ 11539328 w 12192001"/>
              <a:gd name="connsiteY37" fmla="*/ 495673 h 4815840"/>
              <a:gd name="connsiteX38" fmla="*/ 11540000 w 12192001"/>
              <a:gd name="connsiteY38" fmla="*/ 495660 h 4815840"/>
              <a:gd name="connsiteX39" fmla="*/ 11624371 w 12192001"/>
              <a:gd name="connsiteY39" fmla="*/ 349989 h 4815840"/>
              <a:gd name="connsiteX40" fmla="*/ 11412281 w 12192001"/>
              <a:gd name="connsiteY40" fmla="*/ 571943 h 4815840"/>
              <a:gd name="connsiteX41" fmla="*/ 11624371 w 12192001"/>
              <a:gd name="connsiteY41" fmla="*/ 793897 h 4815840"/>
              <a:gd name="connsiteX42" fmla="*/ 11836460 w 12192001"/>
              <a:gd name="connsiteY42" fmla="*/ 571943 h 4815840"/>
              <a:gd name="connsiteX43" fmla="*/ 11624371 w 12192001"/>
              <a:gd name="connsiteY43" fmla="*/ 349989 h 4815840"/>
              <a:gd name="connsiteX44" fmla="*/ 0 w 12192001"/>
              <a:gd name="connsiteY44" fmla="*/ 0 h 4815840"/>
              <a:gd name="connsiteX45" fmla="*/ 12192001 w 12192001"/>
              <a:gd name="connsiteY45" fmla="*/ 0 h 4815840"/>
              <a:gd name="connsiteX46" fmla="*/ 12192001 w 12192001"/>
              <a:gd name="connsiteY46" fmla="*/ 4815840 h 4815840"/>
              <a:gd name="connsiteX47" fmla="*/ 0 w 12192001"/>
              <a:gd name="connsiteY47" fmla="*/ 4815840 h 4815840"/>
              <a:gd name="connsiteX48" fmla="*/ 0 w 12192001"/>
              <a:gd name="connsiteY4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01545 w 12192001"/>
              <a:gd name="connsiteY16" fmla="*/ 499870 h 4815840"/>
              <a:gd name="connsiteX17" fmla="*/ 11767096 w 12192001"/>
              <a:gd name="connsiteY17" fmla="*/ 594002 h 4815840"/>
              <a:gd name="connsiteX18" fmla="*/ 11767372 w 12192001"/>
              <a:gd name="connsiteY18" fmla="*/ 595358 h 4815840"/>
              <a:gd name="connsiteX19" fmla="*/ 11767372 w 12192001"/>
              <a:gd name="connsiteY19" fmla="*/ 597171 h 4815840"/>
              <a:gd name="connsiteX20" fmla="*/ 11767372 w 12192001"/>
              <a:gd name="connsiteY20" fmla="*/ 611858 h 4815840"/>
              <a:gd name="connsiteX21" fmla="*/ 11767372 w 12192001"/>
              <a:gd name="connsiteY21" fmla="*/ 615325 h 4815840"/>
              <a:gd name="connsiteX22" fmla="*/ 11743950 w 12192001"/>
              <a:gd name="connsiteY22" fmla="*/ 639812 h 4815840"/>
              <a:gd name="connsiteX23" fmla="*/ 11507578 w 12192001"/>
              <a:gd name="connsiteY23" fmla="*/ 641481 h 4815840"/>
              <a:gd name="connsiteX24" fmla="*/ 11481927 w 12192001"/>
              <a:gd name="connsiteY24" fmla="*/ 615325 h 4815840"/>
              <a:gd name="connsiteX25" fmla="*/ 11481927 w 12192001"/>
              <a:gd name="connsiteY25" fmla="*/ 611858 h 4815840"/>
              <a:gd name="connsiteX26" fmla="*/ 11481927 w 12192001"/>
              <a:gd name="connsiteY26" fmla="*/ 609076 h 4815840"/>
              <a:gd name="connsiteX27" fmla="*/ 11481926 w 12192001"/>
              <a:gd name="connsiteY27" fmla="*/ 609076 h 4815840"/>
              <a:gd name="connsiteX28" fmla="*/ 11480356 w 12192001"/>
              <a:gd name="connsiteY28" fmla="*/ 524982 h 4815840"/>
              <a:gd name="connsiteX29" fmla="*/ 11479696 w 12192001"/>
              <a:gd name="connsiteY29" fmla="*/ 521721 h 4815840"/>
              <a:gd name="connsiteX30" fmla="*/ 11493943 w 12192001"/>
              <a:gd name="connsiteY30" fmla="*/ 500271 h 4815840"/>
              <a:gd name="connsiteX31" fmla="*/ 11501374 w 12192001"/>
              <a:gd name="connsiteY31" fmla="*/ 498774 h 4815840"/>
              <a:gd name="connsiteX32" fmla="*/ 11501350 w 12192001"/>
              <a:gd name="connsiteY32" fmla="*/ 498442 h 4815840"/>
              <a:gd name="connsiteX33" fmla="*/ 11528691 w 12192001"/>
              <a:gd name="connsiteY33" fmla="*/ 495886 h 4815840"/>
              <a:gd name="connsiteX34" fmla="*/ 11539182 w 12192001"/>
              <a:gd name="connsiteY34" fmla="*/ 495676 h 4815840"/>
              <a:gd name="connsiteX35" fmla="*/ 11539262 w 12192001"/>
              <a:gd name="connsiteY35" fmla="*/ 495660 h 4815840"/>
              <a:gd name="connsiteX36" fmla="*/ 11539328 w 12192001"/>
              <a:gd name="connsiteY36" fmla="*/ 495673 h 4815840"/>
              <a:gd name="connsiteX37" fmla="*/ 11540000 w 12192001"/>
              <a:gd name="connsiteY37" fmla="*/ 495660 h 4815840"/>
              <a:gd name="connsiteX38" fmla="*/ 11624371 w 12192001"/>
              <a:gd name="connsiteY38" fmla="*/ 349989 h 4815840"/>
              <a:gd name="connsiteX39" fmla="*/ 11412281 w 12192001"/>
              <a:gd name="connsiteY39" fmla="*/ 571943 h 4815840"/>
              <a:gd name="connsiteX40" fmla="*/ 11624371 w 12192001"/>
              <a:gd name="connsiteY40" fmla="*/ 793897 h 4815840"/>
              <a:gd name="connsiteX41" fmla="*/ 11836460 w 12192001"/>
              <a:gd name="connsiteY41" fmla="*/ 571943 h 4815840"/>
              <a:gd name="connsiteX42" fmla="*/ 11624371 w 12192001"/>
              <a:gd name="connsiteY42" fmla="*/ 349989 h 4815840"/>
              <a:gd name="connsiteX43" fmla="*/ 0 w 12192001"/>
              <a:gd name="connsiteY43" fmla="*/ 0 h 4815840"/>
              <a:gd name="connsiteX44" fmla="*/ 12192001 w 12192001"/>
              <a:gd name="connsiteY44" fmla="*/ 0 h 4815840"/>
              <a:gd name="connsiteX45" fmla="*/ 12192001 w 12192001"/>
              <a:gd name="connsiteY45" fmla="*/ 4815840 h 4815840"/>
              <a:gd name="connsiteX46" fmla="*/ 0 w 12192001"/>
              <a:gd name="connsiteY46" fmla="*/ 4815840 h 4815840"/>
              <a:gd name="connsiteX47" fmla="*/ 0 w 12192001"/>
              <a:gd name="connsiteY4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699966 w 12192001"/>
              <a:gd name="connsiteY15" fmla="*/ 505028 h 4815840"/>
              <a:gd name="connsiteX16" fmla="*/ 11767096 w 12192001"/>
              <a:gd name="connsiteY16" fmla="*/ 594002 h 4815840"/>
              <a:gd name="connsiteX17" fmla="*/ 11767372 w 12192001"/>
              <a:gd name="connsiteY17" fmla="*/ 595358 h 4815840"/>
              <a:gd name="connsiteX18" fmla="*/ 11767372 w 12192001"/>
              <a:gd name="connsiteY18" fmla="*/ 597171 h 4815840"/>
              <a:gd name="connsiteX19" fmla="*/ 11767372 w 12192001"/>
              <a:gd name="connsiteY19" fmla="*/ 611858 h 4815840"/>
              <a:gd name="connsiteX20" fmla="*/ 11767372 w 12192001"/>
              <a:gd name="connsiteY20" fmla="*/ 615325 h 4815840"/>
              <a:gd name="connsiteX21" fmla="*/ 11743950 w 12192001"/>
              <a:gd name="connsiteY21" fmla="*/ 639812 h 4815840"/>
              <a:gd name="connsiteX22" fmla="*/ 11507578 w 12192001"/>
              <a:gd name="connsiteY22" fmla="*/ 641481 h 4815840"/>
              <a:gd name="connsiteX23" fmla="*/ 11481927 w 12192001"/>
              <a:gd name="connsiteY23" fmla="*/ 615325 h 4815840"/>
              <a:gd name="connsiteX24" fmla="*/ 11481927 w 12192001"/>
              <a:gd name="connsiteY24" fmla="*/ 611858 h 4815840"/>
              <a:gd name="connsiteX25" fmla="*/ 11481927 w 12192001"/>
              <a:gd name="connsiteY25" fmla="*/ 609076 h 4815840"/>
              <a:gd name="connsiteX26" fmla="*/ 11481926 w 12192001"/>
              <a:gd name="connsiteY26" fmla="*/ 609076 h 4815840"/>
              <a:gd name="connsiteX27" fmla="*/ 11480356 w 12192001"/>
              <a:gd name="connsiteY27" fmla="*/ 524982 h 4815840"/>
              <a:gd name="connsiteX28" fmla="*/ 11479696 w 12192001"/>
              <a:gd name="connsiteY28" fmla="*/ 521721 h 4815840"/>
              <a:gd name="connsiteX29" fmla="*/ 11493943 w 12192001"/>
              <a:gd name="connsiteY29" fmla="*/ 500271 h 4815840"/>
              <a:gd name="connsiteX30" fmla="*/ 11501374 w 12192001"/>
              <a:gd name="connsiteY30" fmla="*/ 498774 h 4815840"/>
              <a:gd name="connsiteX31" fmla="*/ 11501350 w 12192001"/>
              <a:gd name="connsiteY31" fmla="*/ 498442 h 4815840"/>
              <a:gd name="connsiteX32" fmla="*/ 11528691 w 12192001"/>
              <a:gd name="connsiteY32" fmla="*/ 495886 h 4815840"/>
              <a:gd name="connsiteX33" fmla="*/ 11539182 w 12192001"/>
              <a:gd name="connsiteY33" fmla="*/ 495676 h 4815840"/>
              <a:gd name="connsiteX34" fmla="*/ 11539262 w 12192001"/>
              <a:gd name="connsiteY34" fmla="*/ 495660 h 4815840"/>
              <a:gd name="connsiteX35" fmla="*/ 11539328 w 12192001"/>
              <a:gd name="connsiteY35" fmla="*/ 495673 h 4815840"/>
              <a:gd name="connsiteX36" fmla="*/ 11540000 w 12192001"/>
              <a:gd name="connsiteY36" fmla="*/ 495660 h 4815840"/>
              <a:gd name="connsiteX37" fmla="*/ 11624371 w 12192001"/>
              <a:gd name="connsiteY37" fmla="*/ 349989 h 4815840"/>
              <a:gd name="connsiteX38" fmla="*/ 11412281 w 12192001"/>
              <a:gd name="connsiteY38" fmla="*/ 571943 h 4815840"/>
              <a:gd name="connsiteX39" fmla="*/ 11624371 w 12192001"/>
              <a:gd name="connsiteY39" fmla="*/ 793897 h 4815840"/>
              <a:gd name="connsiteX40" fmla="*/ 11836460 w 12192001"/>
              <a:gd name="connsiteY40" fmla="*/ 571943 h 4815840"/>
              <a:gd name="connsiteX41" fmla="*/ 11624371 w 12192001"/>
              <a:gd name="connsiteY41" fmla="*/ 349989 h 4815840"/>
              <a:gd name="connsiteX42" fmla="*/ 0 w 12192001"/>
              <a:gd name="connsiteY42" fmla="*/ 0 h 4815840"/>
              <a:gd name="connsiteX43" fmla="*/ 12192001 w 12192001"/>
              <a:gd name="connsiteY43" fmla="*/ 0 h 4815840"/>
              <a:gd name="connsiteX44" fmla="*/ 12192001 w 12192001"/>
              <a:gd name="connsiteY44" fmla="*/ 4815840 h 4815840"/>
              <a:gd name="connsiteX45" fmla="*/ 0 w 12192001"/>
              <a:gd name="connsiteY45" fmla="*/ 4815840 h 4815840"/>
              <a:gd name="connsiteX46" fmla="*/ 0 w 12192001"/>
              <a:gd name="connsiteY4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699910 w 12192001"/>
              <a:gd name="connsiteY14" fmla="*/ 505028 h 4815840"/>
              <a:gd name="connsiteX15" fmla="*/ 11767096 w 12192001"/>
              <a:gd name="connsiteY15" fmla="*/ 594002 h 4815840"/>
              <a:gd name="connsiteX16" fmla="*/ 11767372 w 12192001"/>
              <a:gd name="connsiteY16" fmla="*/ 595358 h 4815840"/>
              <a:gd name="connsiteX17" fmla="*/ 11767372 w 12192001"/>
              <a:gd name="connsiteY17" fmla="*/ 597171 h 4815840"/>
              <a:gd name="connsiteX18" fmla="*/ 11767372 w 12192001"/>
              <a:gd name="connsiteY18" fmla="*/ 611858 h 4815840"/>
              <a:gd name="connsiteX19" fmla="*/ 11767372 w 12192001"/>
              <a:gd name="connsiteY19" fmla="*/ 615325 h 4815840"/>
              <a:gd name="connsiteX20" fmla="*/ 11743950 w 12192001"/>
              <a:gd name="connsiteY20" fmla="*/ 639812 h 4815840"/>
              <a:gd name="connsiteX21" fmla="*/ 11507578 w 12192001"/>
              <a:gd name="connsiteY21" fmla="*/ 641481 h 4815840"/>
              <a:gd name="connsiteX22" fmla="*/ 11481927 w 12192001"/>
              <a:gd name="connsiteY22" fmla="*/ 615325 h 4815840"/>
              <a:gd name="connsiteX23" fmla="*/ 11481927 w 12192001"/>
              <a:gd name="connsiteY23" fmla="*/ 611858 h 4815840"/>
              <a:gd name="connsiteX24" fmla="*/ 11481927 w 12192001"/>
              <a:gd name="connsiteY24" fmla="*/ 609076 h 4815840"/>
              <a:gd name="connsiteX25" fmla="*/ 11481926 w 12192001"/>
              <a:gd name="connsiteY25" fmla="*/ 609076 h 4815840"/>
              <a:gd name="connsiteX26" fmla="*/ 11480356 w 12192001"/>
              <a:gd name="connsiteY26" fmla="*/ 524982 h 4815840"/>
              <a:gd name="connsiteX27" fmla="*/ 11479696 w 12192001"/>
              <a:gd name="connsiteY27" fmla="*/ 521721 h 4815840"/>
              <a:gd name="connsiteX28" fmla="*/ 11493943 w 12192001"/>
              <a:gd name="connsiteY28" fmla="*/ 500271 h 4815840"/>
              <a:gd name="connsiteX29" fmla="*/ 11501374 w 12192001"/>
              <a:gd name="connsiteY29" fmla="*/ 498774 h 4815840"/>
              <a:gd name="connsiteX30" fmla="*/ 11501350 w 12192001"/>
              <a:gd name="connsiteY30" fmla="*/ 498442 h 4815840"/>
              <a:gd name="connsiteX31" fmla="*/ 11528691 w 12192001"/>
              <a:gd name="connsiteY31" fmla="*/ 495886 h 4815840"/>
              <a:gd name="connsiteX32" fmla="*/ 11539182 w 12192001"/>
              <a:gd name="connsiteY32" fmla="*/ 495676 h 4815840"/>
              <a:gd name="connsiteX33" fmla="*/ 11539262 w 12192001"/>
              <a:gd name="connsiteY33" fmla="*/ 495660 h 4815840"/>
              <a:gd name="connsiteX34" fmla="*/ 11539328 w 12192001"/>
              <a:gd name="connsiteY34" fmla="*/ 495673 h 4815840"/>
              <a:gd name="connsiteX35" fmla="*/ 11540000 w 12192001"/>
              <a:gd name="connsiteY35" fmla="*/ 495660 h 4815840"/>
              <a:gd name="connsiteX36" fmla="*/ 11624371 w 12192001"/>
              <a:gd name="connsiteY36" fmla="*/ 349989 h 4815840"/>
              <a:gd name="connsiteX37" fmla="*/ 11412281 w 12192001"/>
              <a:gd name="connsiteY37" fmla="*/ 571943 h 4815840"/>
              <a:gd name="connsiteX38" fmla="*/ 11624371 w 12192001"/>
              <a:gd name="connsiteY38" fmla="*/ 793897 h 4815840"/>
              <a:gd name="connsiteX39" fmla="*/ 11836460 w 12192001"/>
              <a:gd name="connsiteY39" fmla="*/ 571943 h 4815840"/>
              <a:gd name="connsiteX40" fmla="*/ 11624371 w 12192001"/>
              <a:gd name="connsiteY40" fmla="*/ 349989 h 4815840"/>
              <a:gd name="connsiteX41" fmla="*/ 0 w 12192001"/>
              <a:gd name="connsiteY41" fmla="*/ 0 h 4815840"/>
              <a:gd name="connsiteX42" fmla="*/ 12192001 w 12192001"/>
              <a:gd name="connsiteY42" fmla="*/ 0 h 4815840"/>
              <a:gd name="connsiteX43" fmla="*/ 12192001 w 12192001"/>
              <a:gd name="connsiteY43" fmla="*/ 4815840 h 4815840"/>
              <a:gd name="connsiteX44" fmla="*/ 0 w 12192001"/>
              <a:gd name="connsiteY44" fmla="*/ 4815840 h 4815840"/>
              <a:gd name="connsiteX45" fmla="*/ 0 w 12192001"/>
              <a:gd name="connsiteY4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699910 w 12192001"/>
              <a:gd name="connsiteY13" fmla="*/ 505208 h 4815840"/>
              <a:gd name="connsiteX14" fmla="*/ 11767096 w 12192001"/>
              <a:gd name="connsiteY14" fmla="*/ 594002 h 4815840"/>
              <a:gd name="connsiteX15" fmla="*/ 11767372 w 12192001"/>
              <a:gd name="connsiteY15" fmla="*/ 595358 h 4815840"/>
              <a:gd name="connsiteX16" fmla="*/ 11767372 w 12192001"/>
              <a:gd name="connsiteY16" fmla="*/ 597171 h 4815840"/>
              <a:gd name="connsiteX17" fmla="*/ 11767372 w 12192001"/>
              <a:gd name="connsiteY17" fmla="*/ 611858 h 4815840"/>
              <a:gd name="connsiteX18" fmla="*/ 11767372 w 12192001"/>
              <a:gd name="connsiteY18" fmla="*/ 615325 h 4815840"/>
              <a:gd name="connsiteX19" fmla="*/ 11743950 w 12192001"/>
              <a:gd name="connsiteY19" fmla="*/ 639812 h 4815840"/>
              <a:gd name="connsiteX20" fmla="*/ 11507578 w 12192001"/>
              <a:gd name="connsiteY20" fmla="*/ 641481 h 4815840"/>
              <a:gd name="connsiteX21" fmla="*/ 11481927 w 12192001"/>
              <a:gd name="connsiteY21" fmla="*/ 615325 h 4815840"/>
              <a:gd name="connsiteX22" fmla="*/ 11481927 w 12192001"/>
              <a:gd name="connsiteY22" fmla="*/ 611858 h 4815840"/>
              <a:gd name="connsiteX23" fmla="*/ 11481927 w 12192001"/>
              <a:gd name="connsiteY23" fmla="*/ 609076 h 4815840"/>
              <a:gd name="connsiteX24" fmla="*/ 11481926 w 12192001"/>
              <a:gd name="connsiteY24" fmla="*/ 609076 h 4815840"/>
              <a:gd name="connsiteX25" fmla="*/ 11480356 w 12192001"/>
              <a:gd name="connsiteY25" fmla="*/ 524982 h 4815840"/>
              <a:gd name="connsiteX26" fmla="*/ 11479696 w 12192001"/>
              <a:gd name="connsiteY26" fmla="*/ 521721 h 4815840"/>
              <a:gd name="connsiteX27" fmla="*/ 11493943 w 12192001"/>
              <a:gd name="connsiteY27" fmla="*/ 500271 h 4815840"/>
              <a:gd name="connsiteX28" fmla="*/ 11501374 w 12192001"/>
              <a:gd name="connsiteY28" fmla="*/ 498774 h 4815840"/>
              <a:gd name="connsiteX29" fmla="*/ 11501350 w 12192001"/>
              <a:gd name="connsiteY29" fmla="*/ 498442 h 4815840"/>
              <a:gd name="connsiteX30" fmla="*/ 11528691 w 12192001"/>
              <a:gd name="connsiteY30" fmla="*/ 495886 h 4815840"/>
              <a:gd name="connsiteX31" fmla="*/ 11539182 w 12192001"/>
              <a:gd name="connsiteY31" fmla="*/ 495676 h 4815840"/>
              <a:gd name="connsiteX32" fmla="*/ 11539262 w 12192001"/>
              <a:gd name="connsiteY32" fmla="*/ 495660 h 4815840"/>
              <a:gd name="connsiteX33" fmla="*/ 11539328 w 12192001"/>
              <a:gd name="connsiteY33" fmla="*/ 495673 h 4815840"/>
              <a:gd name="connsiteX34" fmla="*/ 11540000 w 12192001"/>
              <a:gd name="connsiteY34" fmla="*/ 495660 h 4815840"/>
              <a:gd name="connsiteX35" fmla="*/ 11624371 w 12192001"/>
              <a:gd name="connsiteY35" fmla="*/ 349989 h 4815840"/>
              <a:gd name="connsiteX36" fmla="*/ 11412281 w 12192001"/>
              <a:gd name="connsiteY36" fmla="*/ 571943 h 4815840"/>
              <a:gd name="connsiteX37" fmla="*/ 11624371 w 12192001"/>
              <a:gd name="connsiteY37" fmla="*/ 793897 h 4815840"/>
              <a:gd name="connsiteX38" fmla="*/ 11836460 w 12192001"/>
              <a:gd name="connsiteY38" fmla="*/ 571943 h 4815840"/>
              <a:gd name="connsiteX39" fmla="*/ 11624371 w 12192001"/>
              <a:gd name="connsiteY39" fmla="*/ 349989 h 4815840"/>
              <a:gd name="connsiteX40" fmla="*/ 0 w 12192001"/>
              <a:gd name="connsiteY40" fmla="*/ 0 h 4815840"/>
              <a:gd name="connsiteX41" fmla="*/ 12192001 w 12192001"/>
              <a:gd name="connsiteY41" fmla="*/ 0 h 4815840"/>
              <a:gd name="connsiteX42" fmla="*/ 12192001 w 12192001"/>
              <a:gd name="connsiteY42" fmla="*/ 4815840 h 4815840"/>
              <a:gd name="connsiteX43" fmla="*/ 0 w 12192001"/>
              <a:gd name="connsiteY43" fmla="*/ 4815840 h 4815840"/>
              <a:gd name="connsiteX44" fmla="*/ 0 w 12192001"/>
              <a:gd name="connsiteY4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699910 w 12192001"/>
              <a:gd name="connsiteY12" fmla="*/ 523368 h 4815840"/>
              <a:gd name="connsiteX13" fmla="*/ 11767096 w 12192001"/>
              <a:gd name="connsiteY13" fmla="*/ 594002 h 4815840"/>
              <a:gd name="connsiteX14" fmla="*/ 11767372 w 12192001"/>
              <a:gd name="connsiteY14" fmla="*/ 595358 h 4815840"/>
              <a:gd name="connsiteX15" fmla="*/ 11767372 w 12192001"/>
              <a:gd name="connsiteY15" fmla="*/ 597171 h 4815840"/>
              <a:gd name="connsiteX16" fmla="*/ 11767372 w 12192001"/>
              <a:gd name="connsiteY16" fmla="*/ 611858 h 4815840"/>
              <a:gd name="connsiteX17" fmla="*/ 11767372 w 12192001"/>
              <a:gd name="connsiteY17" fmla="*/ 615325 h 4815840"/>
              <a:gd name="connsiteX18" fmla="*/ 11743950 w 12192001"/>
              <a:gd name="connsiteY18" fmla="*/ 639812 h 4815840"/>
              <a:gd name="connsiteX19" fmla="*/ 11507578 w 12192001"/>
              <a:gd name="connsiteY19" fmla="*/ 641481 h 4815840"/>
              <a:gd name="connsiteX20" fmla="*/ 11481927 w 12192001"/>
              <a:gd name="connsiteY20" fmla="*/ 615325 h 4815840"/>
              <a:gd name="connsiteX21" fmla="*/ 11481927 w 12192001"/>
              <a:gd name="connsiteY21" fmla="*/ 611858 h 4815840"/>
              <a:gd name="connsiteX22" fmla="*/ 11481927 w 12192001"/>
              <a:gd name="connsiteY22" fmla="*/ 609076 h 4815840"/>
              <a:gd name="connsiteX23" fmla="*/ 11481926 w 12192001"/>
              <a:gd name="connsiteY23" fmla="*/ 609076 h 4815840"/>
              <a:gd name="connsiteX24" fmla="*/ 11480356 w 12192001"/>
              <a:gd name="connsiteY24" fmla="*/ 524982 h 4815840"/>
              <a:gd name="connsiteX25" fmla="*/ 11479696 w 12192001"/>
              <a:gd name="connsiteY25" fmla="*/ 521721 h 4815840"/>
              <a:gd name="connsiteX26" fmla="*/ 11493943 w 12192001"/>
              <a:gd name="connsiteY26" fmla="*/ 500271 h 4815840"/>
              <a:gd name="connsiteX27" fmla="*/ 11501374 w 12192001"/>
              <a:gd name="connsiteY27" fmla="*/ 498774 h 4815840"/>
              <a:gd name="connsiteX28" fmla="*/ 11501350 w 12192001"/>
              <a:gd name="connsiteY28" fmla="*/ 498442 h 4815840"/>
              <a:gd name="connsiteX29" fmla="*/ 11528691 w 12192001"/>
              <a:gd name="connsiteY29" fmla="*/ 495886 h 4815840"/>
              <a:gd name="connsiteX30" fmla="*/ 11539182 w 12192001"/>
              <a:gd name="connsiteY30" fmla="*/ 495676 h 4815840"/>
              <a:gd name="connsiteX31" fmla="*/ 11539262 w 12192001"/>
              <a:gd name="connsiteY31" fmla="*/ 495660 h 4815840"/>
              <a:gd name="connsiteX32" fmla="*/ 11539328 w 12192001"/>
              <a:gd name="connsiteY32" fmla="*/ 495673 h 4815840"/>
              <a:gd name="connsiteX33" fmla="*/ 11540000 w 12192001"/>
              <a:gd name="connsiteY33" fmla="*/ 495660 h 4815840"/>
              <a:gd name="connsiteX34" fmla="*/ 11624371 w 12192001"/>
              <a:gd name="connsiteY34" fmla="*/ 349989 h 4815840"/>
              <a:gd name="connsiteX35" fmla="*/ 11412281 w 12192001"/>
              <a:gd name="connsiteY35" fmla="*/ 571943 h 4815840"/>
              <a:gd name="connsiteX36" fmla="*/ 11624371 w 12192001"/>
              <a:gd name="connsiteY36" fmla="*/ 793897 h 4815840"/>
              <a:gd name="connsiteX37" fmla="*/ 11836460 w 12192001"/>
              <a:gd name="connsiteY37" fmla="*/ 571943 h 4815840"/>
              <a:gd name="connsiteX38" fmla="*/ 11624371 w 12192001"/>
              <a:gd name="connsiteY38" fmla="*/ 349989 h 4815840"/>
              <a:gd name="connsiteX39" fmla="*/ 0 w 12192001"/>
              <a:gd name="connsiteY39" fmla="*/ 0 h 4815840"/>
              <a:gd name="connsiteX40" fmla="*/ 12192001 w 12192001"/>
              <a:gd name="connsiteY40" fmla="*/ 0 h 4815840"/>
              <a:gd name="connsiteX41" fmla="*/ 12192001 w 12192001"/>
              <a:gd name="connsiteY41" fmla="*/ 4815840 h 4815840"/>
              <a:gd name="connsiteX42" fmla="*/ 0 w 12192001"/>
              <a:gd name="connsiteY42" fmla="*/ 4815840 h 4815840"/>
              <a:gd name="connsiteX43" fmla="*/ 0 w 12192001"/>
              <a:gd name="connsiteY4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743950 w 12192001"/>
              <a:gd name="connsiteY17" fmla="*/ 639812 h 4815840"/>
              <a:gd name="connsiteX18" fmla="*/ 11507578 w 12192001"/>
              <a:gd name="connsiteY18" fmla="*/ 641481 h 4815840"/>
              <a:gd name="connsiteX19" fmla="*/ 11481927 w 12192001"/>
              <a:gd name="connsiteY19" fmla="*/ 615325 h 4815840"/>
              <a:gd name="connsiteX20" fmla="*/ 11481927 w 12192001"/>
              <a:gd name="connsiteY20" fmla="*/ 611858 h 4815840"/>
              <a:gd name="connsiteX21" fmla="*/ 11481927 w 12192001"/>
              <a:gd name="connsiteY21" fmla="*/ 609076 h 4815840"/>
              <a:gd name="connsiteX22" fmla="*/ 11481926 w 12192001"/>
              <a:gd name="connsiteY22" fmla="*/ 609076 h 4815840"/>
              <a:gd name="connsiteX23" fmla="*/ 11480356 w 12192001"/>
              <a:gd name="connsiteY23" fmla="*/ 524982 h 4815840"/>
              <a:gd name="connsiteX24" fmla="*/ 11479696 w 12192001"/>
              <a:gd name="connsiteY24" fmla="*/ 521721 h 4815840"/>
              <a:gd name="connsiteX25" fmla="*/ 11493943 w 12192001"/>
              <a:gd name="connsiteY25" fmla="*/ 500271 h 4815840"/>
              <a:gd name="connsiteX26" fmla="*/ 11501374 w 12192001"/>
              <a:gd name="connsiteY26" fmla="*/ 498774 h 4815840"/>
              <a:gd name="connsiteX27" fmla="*/ 11501350 w 12192001"/>
              <a:gd name="connsiteY27" fmla="*/ 498442 h 4815840"/>
              <a:gd name="connsiteX28" fmla="*/ 11528691 w 12192001"/>
              <a:gd name="connsiteY28" fmla="*/ 495886 h 4815840"/>
              <a:gd name="connsiteX29" fmla="*/ 11539182 w 12192001"/>
              <a:gd name="connsiteY29" fmla="*/ 495676 h 4815840"/>
              <a:gd name="connsiteX30" fmla="*/ 11539262 w 12192001"/>
              <a:gd name="connsiteY30" fmla="*/ 495660 h 4815840"/>
              <a:gd name="connsiteX31" fmla="*/ 11539328 w 12192001"/>
              <a:gd name="connsiteY31" fmla="*/ 495673 h 4815840"/>
              <a:gd name="connsiteX32" fmla="*/ 11540000 w 12192001"/>
              <a:gd name="connsiteY32" fmla="*/ 495660 h 4815840"/>
              <a:gd name="connsiteX33" fmla="*/ 11624371 w 12192001"/>
              <a:gd name="connsiteY33" fmla="*/ 349989 h 4815840"/>
              <a:gd name="connsiteX34" fmla="*/ 11412281 w 12192001"/>
              <a:gd name="connsiteY34" fmla="*/ 571943 h 4815840"/>
              <a:gd name="connsiteX35" fmla="*/ 11624371 w 12192001"/>
              <a:gd name="connsiteY35" fmla="*/ 793897 h 4815840"/>
              <a:gd name="connsiteX36" fmla="*/ 11836460 w 12192001"/>
              <a:gd name="connsiteY36" fmla="*/ 571943 h 4815840"/>
              <a:gd name="connsiteX37" fmla="*/ 11624371 w 12192001"/>
              <a:gd name="connsiteY37" fmla="*/ 349989 h 4815840"/>
              <a:gd name="connsiteX38" fmla="*/ 0 w 12192001"/>
              <a:gd name="connsiteY38" fmla="*/ 0 h 4815840"/>
              <a:gd name="connsiteX39" fmla="*/ 12192001 w 12192001"/>
              <a:gd name="connsiteY39" fmla="*/ 0 h 4815840"/>
              <a:gd name="connsiteX40" fmla="*/ 12192001 w 12192001"/>
              <a:gd name="connsiteY40" fmla="*/ 4815840 h 4815840"/>
              <a:gd name="connsiteX41" fmla="*/ 0 w 12192001"/>
              <a:gd name="connsiteY41" fmla="*/ 4815840 h 4815840"/>
              <a:gd name="connsiteX42" fmla="*/ 0 w 12192001"/>
              <a:gd name="connsiteY4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699534 w 12192001"/>
              <a:gd name="connsiteY11" fmla="*/ 523390 h 4815840"/>
              <a:gd name="connsiteX12" fmla="*/ 11767096 w 12192001"/>
              <a:gd name="connsiteY12" fmla="*/ 594002 h 4815840"/>
              <a:gd name="connsiteX13" fmla="*/ 11767372 w 12192001"/>
              <a:gd name="connsiteY13" fmla="*/ 595358 h 4815840"/>
              <a:gd name="connsiteX14" fmla="*/ 11767372 w 12192001"/>
              <a:gd name="connsiteY14" fmla="*/ 597171 h 4815840"/>
              <a:gd name="connsiteX15" fmla="*/ 11767372 w 12192001"/>
              <a:gd name="connsiteY15" fmla="*/ 611858 h 4815840"/>
              <a:gd name="connsiteX16" fmla="*/ 11767372 w 12192001"/>
              <a:gd name="connsiteY16" fmla="*/ 615325 h 4815840"/>
              <a:gd name="connsiteX17" fmla="*/ 11507578 w 12192001"/>
              <a:gd name="connsiteY17" fmla="*/ 641481 h 4815840"/>
              <a:gd name="connsiteX18" fmla="*/ 11481927 w 12192001"/>
              <a:gd name="connsiteY18" fmla="*/ 615325 h 4815840"/>
              <a:gd name="connsiteX19" fmla="*/ 11481927 w 12192001"/>
              <a:gd name="connsiteY19" fmla="*/ 611858 h 4815840"/>
              <a:gd name="connsiteX20" fmla="*/ 11481927 w 12192001"/>
              <a:gd name="connsiteY20" fmla="*/ 609076 h 4815840"/>
              <a:gd name="connsiteX21" fmla="*/ 11481926 w 12192001"/>
              <a:gd name="connsiteY21" fmla="*/ 609076 h 4815840"/>
              <a:gd name="connsiteX22" fmla="*/ 11480356 w 12192001"/>
              <a:gd name="connsiteY22" fmla="*/ 524982 h 4815840"/>
              <a:gd name="connsiteX23" fmla="*/ 11479696 w 12192001"/>
              <a:gd name="connsiteY23" fmla="*/ 521721 h 4815840"/>
              <a:gd name="connsiteX24" fmla="*/ 11493943 w 12192001"/>
              <a:gd name="connsiteY24" fmla="*/ 500271 h 4815840"/>
              <a:gd name="connsiteX25" fmla="*/ 11501374 w 12192001"/>
              <a:gd name="connsiteY25" fmla="*/ 498774 h 4815840"/>
              <a:gd name="connsiteX26" fmla="*/ 11501350 w 12192001"/>
              <a:gd name="connsiteY26" fmla="*/ 498442 h 4815840"/>
              <a:gd name="connsiteX27" fmla="*/ 11528691 w 12192001"/>
              <a:gd name="connsiteY27" fmla="*/ 495886 h 4815840"/>
              <a:gd name="connsiteX28" fmla="*/ 11539182 w 12192001"/>
              <a:gd name="connsiteY28" fmla="*/ 495676 h 4815840"/>
              <a:gd name="connsiteX29" fmla="*/ 11539262 w 12192001"/>
              <a:gd name="connsiteY29" fmla="*/ 495660 h 4815840"/>
              <a:gd name="connsiteX30" fmla="*/ 11539328 w 12192001"/>
              <a:gd name="connsiteY30" fmla="*/ 495673 h 4815840"/>
              <a:gd name="connsiteX31" fmla="*/ 11540000 w 12192001"/>
              <a:gd name="connsiteY31" fmla="*/ 495660 h 4815840"/>
              <a:gd name="connsiteX32" fmla="*/ 11624371 w 12192001"/>
              <a:gd name="connsiteY32" fmla="*/ 349989 h 4815840"/>
              <a:gd name="connsiteX33" fmla="*/ 11412281 w 12192001"/>
              <a:gd name="connsiteY33" fmla="*/ 571943 h 4815840"/>
              <a:gd name="connsiteX34" fmla="*/ 11624371 w 12192001"/>
              <a:gd name="connsiteY34" fmla="*/ 793897 h 4815840"/>
              <a:gd name="connsiteX35" fmla="*/ 11836460 w 12192001"/>
              <a:gd name="connsiteY35" fmla="*/ 571943 h 4815840"/>
              <a:gd name="connsiteX36" fmla="*/ 11624371 w 12192001"/>
              <a:gd name="connsiteY36" fmla="*/ 349989 h 4815840"/>
              <a:gd name="connsiteX37" fmla="*/ 0 w 12192001"/>
              <a:gd name="connsiteY37" fmla="*/ 0 h 4815840"/>
              <a:gd name="connsiteX38" fmla="*/ 12192001 w 12192001"/>
              <a:gd name="connsiteY38" fmla="*/ 0 h 4815840"/>
              <a:gd name="connsiteX39" fmla="*/ 12192001 w 12192001"/>
              <a:gd name="connsiteY39" fmla="*/ 4815840 h 4815840"/>
              <a:gd name="connsiteX40" fmla="*/ 0 w 12192001"/>
              <a:gd name="connsiteY40" fmla="*/ 4815840 h 4815840"/>
              <a:gd name="connsiteX41" fmla="*/ 0 w 12192001"/>
              <a:gd name="connsiteY4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767372 w 12192001"/>
              <a:gd name="connsiteY15" fmla="*/ 615325 h 4815840"/>
              <a:gd name="connsiteX16" fmla="*/ 11507578 w 12192001"/>
              <a:gd name="connsiteY16" fmla="*/ 641481 h 4815840"/>
              <a:gd name="connsiteX17" fmla="*/ 11481927 w 12192001"/>
              <a:gd name="connsiteY17" fmla="*/ 615325 h 4815840"/>
              <a:gd name="connsiteX18" fmla="*/ 11481927 w 12192001"/>
              <a:gd name="connsiteY18" fmla="*/ 611858 h 4815840"/>
              <a:gd name="connsiteX19" fmla="*/ 11481927 w 12192001"/>
              <a:gd name="connsiteY19" fmla="*/ 609076 h 4815840"/>
              <a:gd name="connsiteX20" fmla="*/ 11481926 w 12192001"/>
              <a:gd name="connsiteY20" fmla="*/ 609076 h 4815840"/>
              <a:gd name="connsiteX21" fmla="*/ 11480356 w 12192001"/>
              <a:gd name="connsiteY21" fmla="*/ 524982 h 4815840"/>
              <a:gd name="connsiteX22" fmla="*/ 11479696 w 12192001"/>
              <a:gd name="connsiteY22" fmla="*/ 521721 h 4815840"/>
              <a:gd name="connsiteX23" fmla="*/ 11493943 w 12192001"/>
              <a:gd name="connsiteY23" fmla="*/ 500271 h 4815840"/>
              <a:gd name="connsiteX24" fmla="*/ 11501374 w 12192001"/>
              <a:gd name="connsiteY24" fmla="*/ 498774 h 4815840"/>
              <a:gd name="connsiteX25" fmla="*/ 11501350 w 12192001"/>
              <a:gd name="connsiteY25" fmla="*/ 498442 h 4815840"/>
              <a:gd name="connsiteX26" fmla="*/ 11528691 w 12192001"/>
              <a:gd name="connsiteY26" fmla="*/ 495886 h 4815840"/>
              <a:gd name="connsiteX27" fmla="*/ 11539182 w 12192001"/>
              <a:gd name="connsiteY27" fmla="*/ 495676 h 4815840"/>
              <a:gd name="connsiteX28" fmla="*/ 11539262 w 12192001"/>
              <a:gd name="connsiteY28" fmla="*/ 495660 h 4815840"/>
              <a:gd name="connsiteX29" fmla="*/ 11539328 w 12192001"/>
              <a:gd name="connsiteY29" fmla="*/ 495673 h 4815840"/>
              <a:gd name="connsiteX30" fmla="*/ 11540000 w 12192001"/>
              <a:gd name="connsiteY30" fmla="*/ 495660 h 4815840"/>
              <a:gd name="connsiteX31" fmla="*/ 11624371 w 12192001"/>
              <a:gd name="connsiteY31" fmla="*/ 349989 h 4815840"/>
              <a:gd name="connsiteX32" fmla="*/ 11412281 w 12192001"/>
              <a:gd name="connsiteY32" fmla="*/ 571943 h 4815840"/>
              <a:gd name="connsiteX33" fmla="*/ 11624371 w 12192001"/>
              <a:gd name="connsiteY33" fmla="*/ 793897 h 4815840"/>
              <a:gd name="connsiteX34" fmla="*/ 11836460 w 12192001"/>
              <a:gd name="connsiteY34" fmla="*/ 571943 h 4815840"/>
              <a:gd name="connsiteX35" fmla="*/ 11624371 w 12192001"/>
              <a:gd name="connsiteY35" fmla="*/ 349989 h 4815840"/>
              <a:gd name="connsiteX36" fmla="*/ 0 w 12192001"/>
              <a:gd name="connsiteY36" fmla="*/ 0 h 4815840"/>
              <a:gd name="connsiteX37" fmla="*/ 12192001 w 12192001"/>
              <a:gd name="connsiteY37" fmla="*/ 0 h 4815840"/>
              <a:gd name="connsiteX38" fmla="*/ 12192001 w 12192001"/>
              <a:gd name="connsiteY38" fmla="*/ 4815840 h 4815840"/>
              <a:gd name="connsiteX39" fmla="*/ 0 w 12192001"/>
              <a:gd name="connsiteY39" fmla="*/ 4815840 h 4815840"/>
              <a:gd name="connsiteX40" fmla="*/ 0 w 12192001"/>
              <a:gd name="connsiteY4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767372 w 12192001"/>
              <a:gd name="connsiteY14" fmla="*/ 611858 h 4815840"/>
              <a:gd name="connsiteX15" fmla="*/ 11507578 w 12192001"/>
              <a:gd name="connsiteY15" fmla="*/ 641481 h 4815840"/>
              <a:gd name="connsiteX16" fmla="*/ 11481927 w 12192001"/>
              <a:gd name="connsiteY16" fmla="*/ 615325 h 4815840"/>
              <a:gd name="connsiteX17" fmla="*/ 11481927 w 12192001"/>
              <a:gd name="connsiteY17" fmla="*/ 611858 h 4815840"/>
              <a:gd name="connsiteX18" fmla="*/ 11481927 w 12192001"/>
              <a:gd name="connsiteY18" fmla="*/ 609076 h 4815840"/>
              <a:gd name="connsiteX19" fmla="*/ 11481926 w 12192001"/>
              <a:gd name="connsiteY19" fmla="*/ 609076 h 4815840"/>
              <a:gd name="connsiteX20" fmla="*/ 11480356 w 12192001"/>
              <a:gd name="connsiteY20" fmla="*/ 524982 h 4815840"/>
              <a:gd name="connsiteX21" fmla="*/ 11479696 w 12192001"/>
              <a:gd name="connsiteY21" fmla="*/ 521721 h 4815840"/>
              <a:gd name="connsiteX22" fmla="*/ 11493943 w 12192001"/>
              <a:gd name="connsiteY22" fmla="*/ 500271 h 4815840"/>
              <a:gd name="connsiteX23" fmla="*/ 11501374 w 12192001"/>
              <a:gd name="connsiteY23" fmla="*/ 498774 h 4815840"/>
              <a:gd name="connsiteX24" fmla="*/ 11501350 w 12192001"/>
              <a:gd name="connsiteY24" fmla="*/ 498442 h 4815840"/>
              <a:gd name="connsiteX25" fmla="*/ 11528691 w 12192001"/>
              <a:gd name="connsiteY25" fmla="*/ 495886 h 4815840"/>
              <a:gd name="connsiteX26" fmla="*/ 11539182 w 12192001"/>
              <a:gd name="connsiteY26" fmla="*/ 495676 h 4815840"/>
              <a:gd name="connsiteX27" fmla="*/ 11539262 w 12192001"/>
              <a:gd name="connsiteY27" fmla="*/ 495660 h 4815840"/>
              <a:gd name="connsiteX28" fmla="*/ 11539328 w 12192001"/>
              <a:gd name="connsiteY28" fmla="*/ 495673 h 4815840"/>
              <a:gd name="connsiteX29" fmla="*/ 11540000 w 12192001"/>
              <a:gd name="connsiteY29" fmla="*/ 495660 h 4815840"/>
              <a:gd name="connsiteX30" fmla="*/ 11624371 w 12192001"/>
              <a:gd name="connsiteY30" fmla="*/ 349989 h 4815840"/>
              <a:gd name="connsiteX31" fmla="*/ 11412281 w 12192001"/>
              <a:gd name="connsiteY31" fmla="*/ 571943 h 4815840"/>
              <a:gd name="connsiteX32" fmla="*/ 11624371 w 12192001"/>
              <a:gd name="connsiteY32" fmla="*/ 793897 h 4815840"/>
              <a:gd name="connsiteX33" fmla="*/ 11836460 w 12192001"/>
              <a:gd name="connsiteY33" fmla="*/ 571943 h 4815840"/>
              <a:gd name="connsiteX34" fmla="*/ 11624371 w 12192001"/>
              <a:gd name="connsiteY34" fmla="*/ 349989 h 4815840"/>
              <a:gd name="connsiteX35" fmla="*/ 0 w 12192001"/>
              <a:gd name="connsiteY35" fmla="*/ 0 h 4815840"/>
              <a:gd name="connsiteX36" fmla="*/ 12192001 w 12192001"/>
              <a:gd name="connsiteY36" fmla="*/ 0 h 4815840"/>
              <a:gd name="connsiteX37" fmla="*/ 12192001 w 12192001"/>
              <a:gd name="connsiteY37" fmla="*/ 4815840 h 4815840"/>
              <a:gd name="connsiteX38" fmla="*/ 0 w 12192001"/>
              <a:gd name="connsiteY38" fmla="*/ 4815840 h 4815840"/>
              <a:gd name="connsiteX39" fmla="*/ 0 w 12192001"/>
              <a:gd name="connsiteY3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767372 w 12192001"/>
              <a:gd name="connsiteY13" fmla="*/ 597171 h 4815840"/>
              <a:gd name="connsiteX14" fmla="*/ 11507578 w 12192001"/>
              <a:gd name="connsiteY14" fmla="*/ 641481 h 4815840"/>
              <a:gd name="connsiteX15" fmla="*/ 11481927 w 12192001"/>
              <a:gd name="connsiteY15" fmla="*/ 615325 h 4815840"/>
              <a:gd name="connsiteX16" fmla="*/ 11481927 w 12192001"/>
              <a:gd name="connsiteY16" fmla="*/ 611858 h 4815840"/>
              <a:gd name="connsiteX17" fmla="*/ 11481927 w 12192001"/>
              <a:gd name="connsiteY17" fmla="*/ 609076 h 4815840"/>
              <a:gd name="connsiteX18" fmla="*/ 11481926 w 12192001"/>
              <a:gd name="connsiteY18" fmla="*/ 609076 h 4815840"/>
              <a:gd name="connsiteX19" fmla="*/ 11480356 w 12192001"/>
              <a:gd name="connsiteY19" fmla="*/ 524982 h 4815840"/>
              <a:gd name="connsiteX20" fmla="*/ 11479696 w 12192001"/>
              <a:gd name="connsiteY20" fmla="*/ 521721 h 4815840"/>
              <a:gd name="connsiteX21" fmla="*/ 11493943 w 12192001"/>
              <a:gd name="connsiteY21" fmla="*/ 500271 h 4815840"/>
              <a:gd name="connsiteX22" fmla="*/ 11501374 w 12192001"/>
              <a:gd name="connsiteY22" fmla="*/ 498774 h 4815840"/>
              <a:gd name="connsiteX23" fmla="*/ 11501350 w 12192001"/>
              <a:gd name="connsiteY23" fmla="*/ 498442 h 4815840"/>
              <a:gd name="connsiteX24" fmla="*/ 11528691 w 12192001"/>
              <a:gd name="connsiteY24" fmla="*/ 495886 h 4815840"/>
              <a:gd name="connsiteX25" fmla="*/ 11539182 w 12192001"/>
              <a:gd name="connsiteY25" fmla="*/ 495676 h 4815840"/>
              <a:gd name="connsiteX26" fmla="*/ 11539262 w 12192001"/>
              <a:gd name="connsiteY26" fmla="*/ 495660 h 4815840"/>
              <a:gd name="connsiteX27" fmla="*/ 11539328 w 12192001"/>
              <a:gd name="connsiteY27" fmla="*/ 495673 h 4815840"/>
              <a:gd name="connsiteX28" fmla="*/ 11540000 w 12192001"/>
              <a:gd name="connsiteY28" fmla="*/ 495660 h 4815840"/>
              <a:gd name="connsiteX29" fmla="*/ 11624371 w 12192001"/>
              <a:gd name="connsiteY29" fmla="*/ 349989 h 4815840"/>
              <a:gd name="connsiteX30" fmla="*/ 11412281 w 12192001"/>
              <a:gd name="connsiteY30" fmla="*/ 571943 h 4815840"/>
              <a:gd name="connsiteX31" fmla="*/ 11624371 w 12192001"/>
              <a:gd name="connsiteY31" fmla="*/ 793897 h 4815840"/>
              <a:gd name="connsiteX32" fmla="*/ 11836460 w 12192001"/>
              <a:gd name="connsiteY32" fmla="*/ 571943 h 4815840"/>
              <a:gd name="connsiteX33" fmla="*/ 11624371 w 12192001"/>
              <a:gd name="connsiteY33" fmla="*/ 349989 h 4815840"/>
              <a:gd name="connsiteX34" fmla="*/ 0 w 12192001"/>
              <a:gd name="connsiteY34" fmla="*/ 0 h 4815840"/>
              <a:gd name="connsiteX35" fmla="*/ 12192001 w 12192001"/>
              <a:gd name="connsiteY35" fmla="*/ 0 h 4815840"/>
              <a:gd name="connsiteX36" fmla="*/ 12192001 w 12192001"/>
              <a:gd name="connsiteY36" fmla="*/ 4815840 h 4815840"/>
              <a:gd name="connsiteX37" fmla="*/ 0 w 12192001"/>
              <a:gd name="connsiteY37" fmla="*/ 4815840 h 4815840"/>
              <a:gd name="connsiteX38" fmla="*/ 0 w 12192001"/>
              <a:gd name="connsiteY38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767372 w 12192001"/>
              <a:gd name="connsiteY12" fmla="*/ 595358 h 4815840"/>
              <a:gd name="connsiteX13" fmla="*/ 11507578 w 12192001"/>
              <a:gd name="connsiteY13" fmla="*/ 641481 h 4815840"/>
              <a:gd name="connsiteX14" fmla="*/ 11481927 w 12192001"/>
              <a:gd name="connsiteY14" fmla="*/ 615325 h 4815840"/>
              <a:gd name="connsiteX15" fmla="*/ 11481927 w 12192001"/>
              <a:gd name="connsiteY15" fmla="*/ 611858 h 4815840"/>
              <a:gd name="connsiteX16" fmla="*/ 11481927 w 12192001"/>
              <a:gd name="connsiteY16" fmla="*/ 609076 h 4815840"/>
              <a:gd name="connsiteX17" fmla="*/ 11481926 w 12192001"/>
              <a:gd name="connsiteY17" fmla="*/ 609076 h 4815840"/>
              <a:gd name="connsiteX18" fmla="*/ 11480356 w 12192001"/>
              <a:gd name="connsiteY18" fmla="*/ 524982 h 4815840"/>
              <a:gd name="connsiteX19" fmla="*/ 11479696 w 12192001"/>
              <a:gd name="connsiteY19" fmla="*/ 521721 h 4815840"/>
              <a:gd name="connsiteX20" fmla="*/ 11493943 w 12192001"/>
              <a:gd name="connsiteY20" fmla="*/ 500271 h 4815840"/>
              <a:gd name="connsiteX21" fmla="*/ 11501374 w 12192001"/>
              <a:gd name="connsiteY21" fmla="*/ 498774 h 4815840"/>
              <a:gd name="connsiteX22" fmla="*/ 11501350 w 12192001"/>
              <a:gd name="connsiteY22" fmla="*/ 498442 h 4815840"/>
              <a:gd name="connsiteX23" fmla="*/ 11528691 w 12192001"/>
              <a:gd name="connsiteY23" fmla="*/ 495886 h 4815840"/>
              <a:gd name="connsiteX24" fmla="*/ 11539182 w 12192001"/>
              <a:gd name="connsiteY24" fmla="*/ 495676 h 4815840"/>
              <a:gd name="connsiteX25" fmla="*/ 11539262 w 12192001"/>
              <a:gd name="connsiteY25" fmla="*/ 495660 h 4815840"/>
              <a:gd name="connsiteX26" fmla="*/ 11539328 w 12192001"/>
              <a:gd name="connsiteY26" fmla="*/ 495673 h 4815840"/>
              <a:gd name="connsiteX27" fmla="*/ 11540000 w 12192001"/>
              <a:gd name="connsiteY27" fmla="*/ 495660 h 4815840"/>
              <a:gd name="connsiteX28" fmla="*/ 11624371 w 12192001"/>
              <a:gd name="connsiteY28" fmla="*/ 349989 h 4815840"/>
              <a:gd name="connsiteX29" fmla="*/ 11412281 w 12192001"/>
              <a:gd name="connsiteY29" fmla="*/ 571943 h 4815840"/>
              <a:gd name="connsiteX30" fmla="*/ 11624371 w 12192001"/>
              <a:gd name="connsiteY30" fmla="*/ 793897 h 4815840"/>
              <a:gd name="connsiteX31" fmla="*/ 11836460 w 12192001"/>
              <a:gd name="connsiteY31" fmla="*/ 571943 h 4815840"/>
              <a:gd name="connsiteX32" fmla="*/ 11624371 w 12192001"/>
              <a:gd name="connsiteY32" fmla="*/ 349989 h 4815840"/>
              <a:gd name="connsiteX33" fmla="*/ 0 w 12192001"/>
              <a:gd name="connsiteY33" fmla="*/ 0 h 4815840"/>
              <a:gd name="connsiteX34" fmla="*/ 12192001 w 12192001"/>
              <a:gd name="connsiteY34" fmla="*/ 0 h 4815840"/>
              <a:gd name="connsiteX35" fmla="*/ 12192001 w 12192001"/>
              <a:gd name="connsiteY35" fmla="*/ 4815840 h 4815840"/>
              <a:gd name="connsiteX36" fmla="*/ 0 w 12192001"/>
              <a:gd name="connsiteY36" fmla="*/ 4815840 h 4815840"/>
              <a:gd name="connsiteX37" fmla="*/ 0 w 12192001"/>
              <a:gd name="connsiteY37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1926 w 12192001"/>
              <a:gd name="connsiteY16" fmla="*/ 609076 h 4815840"/>
              <a:gd name="connsiteX17" fmla="*/ 11480356 w 12192001"/>
              <a:gd name="connsiteY17" fmla="*/ 524982 h 4815840"/>
              <a:gd name="connsiteX18" fmla="*/ 11479696 w 12192001"/>
              <a:gd name="connsiteY18" fmla="*/ 521721 h 4815840"/>
              <a:gd name="connsiteX19" fmla="*/ 11493943 w 12192001"/>
              <a:gd name="connsiteY19" fmla="*/ 500271 h 4815840"/>
              <a:gd name="connsiteX20" fmla="*/ 11501374 w 12192001"/>
              <a:gd name="connsiteY20" fmla="*/ 498774 h 4815840"/>
              <a:gd name="connsiteX21" fmla="*/ 11501350 w 12192001"/>
              <a:gd name="connsiteY21" fmla="*/ 498442 h 4815840"/>
              <a:gd name="connsiteX22" fmla="*/ 11528691 w 12192001"/>
              <a:gd name="connsiteY22" fmla="*/ 495886 h 4815840"/>
              <a:gd name="connsiteX23" fmla="*/ 11539182 w 12192001"/>
              <a:gd name="connsiteY23" fmla="*/ 495676 h 4815840"/>
              <a:gd name="connsiteX24" fmla="*/ 11539262 w 12192001"/>
              <a:gd name="connsiteY24" fmla="*/ 495660 h 4815840"/>
              <a:gd name="connsiteX25" fmla="*/ 11539328 w 12192001"/>
              <a:gd name="connsiteY25" fmla="*/ 495673 h 4815840"/>
              <a:gd name="connsiteX26" fmla="*/ 11540000 w 12192001"/>
              <a:gd name="connsiteY26" fmla="*/ 495660 h 4815840"/>
              <a:gd name="connsiteX27" fmla="*/ 11624371 w 12192001"/>
              <a:gd name="connsiteY27" fmla="*/ 349989 h 4815840"/>
              <a:gd name="connsiteX28" fmla="*/ 11412281 w 12192001"/>
              <a:gd name="connsiteY28" fmla="*/ 571943 h 4815840"/>
              <a:gd name="connsiteX29" fmla="*/ 11624371 w 12192001"/>
              <a:gd name="connsiteY29" fmla="*/ 793897 h 4815840"/>
              <a:gd name="connsiteX30" fmla="*/ 11836460 w 12192001"/>
              <a:gd name="connsiteY30" fmla="*/ 571943 h 4815840"/>
              <a:gd name="connsiteX31" fmla="*/ 11624371 w 12192001"/>
              <a:gd name="connsiteY31" fmla="*/ 349989 h 4815840"/>
              <a:gd name="connsiteX32" fmla="*/ 0 w 12192001"/>
              <a:gd name="connsiteY32" fmla="*/ 0 h 4815840"/>
              <a:gd name="connsiteX33" fmla="*/ 12192001 w 12192001"/>
              <a:gd name="connsiteY33" fmla="*/ 0 h 4815840"/>
              <a:gd name="connsiteX34" fmla="*/ 12192001 w 12192001"/>
              <a:gd name="connsiteY34" fmla="*/ 4815840 h 4815840"/>
              <a:gd name="connsiteX35" fmla="*/ 0 w 12192001"/>
              <a:gd name="connsiteY35" fmla="*/ 4815840 h 4815840"/>
              <a:gd name="connsiteX36" fmla="*/ 0 w 12192001"/>
              <a:gd name="connsiteY36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767096 w 12192001"/>
              <a:gd name="connsiteY11" fmla="*/ 594002 h 4815840"/>
              <a:gd name="connsiteX12" fmla="*/ 11507578 w 12192001"/>
              <a:gd name="connsiteY12" fmla="*/ 641481 h 4815840"/>
              <a:gd name="connsiteX13" fmla="*/ 11481927 w 12192001"/>
              <a:gd name="connsiteY13" fmla="*/ 615325 h 4815840"/>
              <a:gd name="connsiteX14" fmla="*/ 11481927 w 12192001"/>
              <a:gd name="connsiteY14" fmla="*/ 611858 h 4815840"/>
              <a:gd name="connsiteX15" fmla="*/ 11481927 w 12192001"/>
              <a:gd name="connsiteY15" fmla="*/ 609076 h 4815840"/>
              <a:gd name="connsiteX16" fmla="*/ 11480356 w 12192001"/>
              <a:gd name="connsiteY16" fmla="*/ 524982 h 4815840"/>
              <a:gd name="connsiteX17" fmla="*/ 11479696 w 12192001"/>
              <a:gd name="connsiteY17" fmla="*/ 521721 h 4815840"/>
              <a:gd name="connsiteX18" fmla="*/ 11493943 w 12192001"/>
              <a:gd name="connsiteY18" fmla="*/ 500271 h 4815840"/>
              <a:gd name="connsiteX19" fmla="*/ 11501374 w 12192001"/>
              <a:gd name="connsiteY19" fmla="*/ 498774 h 4815840"/>
              <a:gd name="connsiteX20" fmla="*/ 11501350 w 12192001"/>
              <a:gd name="connsiteY20" fmla="*/ 498442 h 4815840"/>
              <a:gd name="connsiteX21" fmla="*/ 11528691 w 12192001"/>
              <a:gd name="connsiteY21" fmla="*/ 495886 h 4815840"/>
              <a:gd name="connsiteX22" fmla="*/ 11539182 w 12192001"/>
              <a:gd name="connsiteY22" fmla="*/ 495676 h 4815840"/>
              <a:gd name="connsiteX23" fmla="*/ 11539262 w 12192001"/>
              <a:gd name="connsiteY23" fmla="*/ 495660 h 4815840"/>
              <a:gd name="connsiteX24" fmla="*/ 11539328 w 12192001"/>
              <a:gd name="connsiteY24" fmla="*/ 495673 h 4815840"/>
              <a:gd name="connsiteX25" fmla="*/ 11540000 w 12192001"/>
              <a:gd name="connsiteY25" fmla="*/ 495660 h 4815840"/>
              <a:gd name="connsiteX26" fmla="*/ 11624371 w 12192001"/>
              <a:gd name="connsiteY26" fmla="*/ 349989 h 4815840"/>
              <a:gd name="connsiteX27" fmla="*/ 11412281 w 12192001"/>
              <a:gd name="connsiteY27" fmla="*/ 571943 h 4815840"/>
              <a:gd name="connsiteX28" fmla="*/ 11624371 w 12192001"/>
              <a:gd name="connsiteY28" fmla="*/ 793897 h 4815840"/>
              <a:gd name="connsiteX29" fmla="*/ 11836460 w 12192001"/>
              <a:gd name="connsiteY29" fmla="*/ 571943 h 4815840"/>
              <a:gd name="connsiteX30" fmla="*/ 11624371 w 12192001"/>
              <a:gd name="connsiteY30" fmla="*/ 349989 h 4815840"/>
              <a:gd name="connsiteX31" fmla="*/ 0 w 12192001"/>
              <a:gd name="connsiteY31" fmla="*/ 0 h 4815840"/>
              <a:gd name="connsiteX32" fmla="*/ 12192001 w 12192001"/>
              <a:gd name="connsiteY32" fmla="*/ 0 h 4815840"/>
              <a:gd name="connsiteX33" fmla="*/ 12192001 w 12192001"/>
              <a:gd name="connsiteY33" fmla="*/ 4815840 h 4815840"/>
              <a:gd name="connsiteX34" fmla="*/ 0 w 12192001"/>
              <a:gd name="connsiteY34" fmla="*/ 4815840 h 4815840"/>
              <a:gd name="connsiteX35" fmla="*/ 0 w 12192001"/>
              <a:gd name="connsiteY35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1927 w 12192001"/>
              <a:gd name="connsiteY14" fmla="*/ 609076 h 4815840"/>
              <a:gd name="connsiteX15" fmla="*/ 11480356 w 12192001"/>
              <a:gd name="connsiteY15" fmla="*/ 524982 h 4815840"/>
              <a:gd name="connsiteX16" fmla="*/ 11479696 w 12192001"/>
              <a:gd name="connsiteY16" fmla="*/ 521721 h 4815840"/>
              <a:gd name="connsiteX17" fmla="*/ 11493943 w 12192001"/>
              <a:gd name="connsiteY17" fmla="*/ 500271 h 4815840"/>
              <a:gd name="connsiteX18" fmla="*/ 11501374 w 12192001"/>
              <a:gd name="connsiteY18" fmla="*/ 498774 h 4815840"/>
              <a:gd name="connsiteX19" fmla="*/ 11501350 w 12192001"/>
              <a:gd name="connsiteY19" fmla="*/ 498442 h 4815840"/>
              <a:gd name="connsiteX20" fmla="*/ 11528691 w 12192001"/>
              <a:gd name="connsiteY20" fmla="*/ 495886 h 4815840"/>
              <a:gd name="connsiteX21" fmla="*/ 11539182 w 12192001"/>
              <a:gd name="connsiteY21" fmla="*/ 495676 h 4815840"/>
              <a:gd name="connsiteX22" fmla="*/ 11539262 w 12192001"/>
              <a:gd name="connsiteY22" fmla="*/ 495660 h 4815840"/>
              <a:gd name="connsiteX23" fmla="*/ 11539328 w 12192001"/>
              <a:gd name="connsiteY23" fmla="*/ 495673 h 4815840"/>
              <a:gd name="connsiteX24" fmla="*/ 11540000 w 12192001"/>
              <a:gd name="connsiteY24" fmla="*/ 495660 h 4815840"/>
              <a:gd name="connsiteX25" fmla="*/ 11624371 w 12192001"/>
              <a:gd name="connsiteY25" fmla="*/ 349989 h 4815840"/>
              <a:gd name="connsiteX26" fmla="*/ 11412281 w 12192001"/>
              <a:gd name="connsiteY26" fmla="*/ 571943 h 4815840"/>
              <a:gd name="connsiteX27" fmla="*/ 11624371 w 12192001"/>
              <a:gd name="connsiteY27" fmla="*/ 793897 h 4815840"/>
              <a:gd name="connsiteX28" fmla="*/ 11836460 w 12192001"/>
              <a:gd name="connsiteY28" fmla="*/ 571943 h 4815840"/>
              <a:gd name="connsiteX29" fmla="*/ 11624371 w 12192001"/>
              <a:gd name="connsiteY29" fmla="*/ 349989 h 4815840"/>
              <a:gd name="connsiteX30" fmla="*/ 0 w 12192001"/>
              <a:gd name="connsiteY30" fmla="*/ 0 h 4815840"/>
              <a:gd name="connsiteX31" fmla="*/ 12192001 w 12192001"/>
              <a:gd name="connsiteY31" fmla="*/ 0 h 4815840"/>
              <a:gd name="connsiteX32" fmla="*/ 12192001 w 12192001"/>
              <a:gd name="connsiteY32" fmla="*/ 4815840 h 4815840"/>
              <a:gd name="connsiteX33" fmla="*/ 0 w 12192001"/>
              <a:gd name="connsiteY33" fmla="*/ 4815840 h 4815840"/>
              <a:gd name="connsiteX34" fmla="*/ 0 w 12192001"/>
              <a:gd name="connsiteY34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1927 w 12192001"/>
              <a:gd name="connsiteY13" fmla="*/ 611858 h 4815840"/>
              <a:gd name="connsiteX14" fmla="*/ 11480356 w 12192001"/>
              <a:gd name="connsiteY14" fmla="*/ 524982 h 4815840"/>
              <a:gd name="connsiteX15" fmla="*/ 11479696 w 12192001"/>
              <a:gd name="connsiteY15" fmla="*/ 521721 h 4815840"/>
              <a:gd name="connsiteX16" fmla="*/ 11493943 w 12192001"/>
              <a:gd name="connsiteY16" fmla="*/ 500271 h 4815840"/>
              <a:gd name="connsiteX17" fmla="*/ 11501374 w 12192001"/>
              <a:gd name="connsiteY17" fmla="*/ 498774 h 4815840"/>
              <a:gd name="connsiteX18" fmla="*/ 11501350 w 12192001"/>
              <a:gd name="connsiteY18" fmla="*/ 498442 h 4815840"/>
              <a:gd name="connsiteX19" fmla="*/ 11528691 w 12192001"/>
              <a:gd name="connsiteY19" fmla="*/ 495886 h 4815840"/>
              <a:gd name="connsiteX20" fmla="*/ 11539182 w 12192001"/>
              <a:gd name="connsiteY20" fmla="*/ 495676 h 4815840"/>
              <a:gd name="connsiteX21" fmla="*/ 11539262 w 12192001"/>
              <a:gd name="connsiteY21" fmla="*/ 495660 h 4815840"/>
              <a:gd name="connsiteX22" fmla="*/ 11539328 w 12192001"/>
              <a:gd name="connsiteY22" fmla="*/ 495673 h 4815840"/>
              <a:gd name="connsiteX23" fmla="*/ 11540000 w 12192001"/>
              <a:gd name="connsiteY23" fmla="*/ 495660 h 4815840"/>
              <a:gd name="connsiteX24" fmla="*/ 11624371 w 12192001"/>
              <a:gd name="connsiteY24" fmla="*/ 349989 h 4815840"/>
              <a:gd name="connsiteX25" fmla="*/ 11412281 w 12192001"/>
              <a:gd name="connsiteY25" fmla="*/ 571943 h 4815840"/>
              <a:gd name="connsiteX26" fmla="*/ 11624371 w 12192001"/>
              <a:gd name="connsiteY26" fmla="*/ 793897 h 4815840"/>
              <a:gd name="connsiteX27" fmla="*/ 11836460 w 12192001"/>
              <a:gd name="connsiteY27" fmla="*/ 571943 h 4815840"/>
              <a:gd name="connsiteX28" fmla="*/ 11624371 w 12192001"/>
              <a:gd name="connsiteY28" fmla="*/ 349989 h 4815840"/>
              <a:gd name="connsiteX29" fmla="*/ 0 w 12192001"/>
              <a:gd name="connsiteY29" fmla="*/ 0 h 4815840"/>
              <a:gd name="connsiteX30" fmla="*/ 12192001 w 12192001"/>
              <a:gd name="connsiteY30" fmla="*/ 0 h 4815840"/>
              <a:gd name="connsiteX31" fmla="*/ 12192001 w 12192001"/>
              <a:gd name="connsiteY31" fmla="*/ 4815840 h 4815840"/>
              <a:gd name="connsiteX32" fmla="*/ 0 w 12192001"/>
              <a:gd name="connsiteY32" fmla="*/ 4815840 h 4815840"/>
              <a:gd name="connsiteX33" fmla="*/ 0 w 12192001"/>
              <a:gd name="connsiteY33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70906 w 12192001"/>
              <a:gd name="connsiteY10" fmla="*/ 565393 h 4815840"/>
              <a:gd name="connsiteX11" fmla="*/ 11507578 w 12192001"/>
              <a:gd name="connsiteY11" fmla="*/ 641481 h 4815840"/>
              <a:gd name="connsiteX12" fmla="*/ 11481927 w 12192001"/>
              <a:gd name="connsiteY12" fmla="*/ 615325 h 4815840"/>
              <a:gd name="connsiteX13" fmla="*/ 11480356 w 12192001"/>
              <a:gd name="connsiteY13" fmla="*/ 524982 h 4815840"/>
              <a:gd name="connsiteX14" fmla="*/ 11479696 w 12192001"/>
              <a:gd name="connsiteY14" fmla="*/ 521721 h 4815840"/>
              <a:gd name="connsiteX15" fmla="*/ 11493943 w 12192001"/>
              <a:gd name="connsiteY15" fmla="*/ 500271 h 4815840"/>
              <a:gd name="connsiteX16" fmla="*/ 11501374 w 12192001"/>
              <a:gd name="connsiteY16" fmla="*/ 498774 h 4815840"/>
              <a:gd name="connsiteX17" fmla="*/ 11501350 w 12192001"/>
              <a:gd name="connsiteY17" fmla="*/ 498442 h 4815840"/>
              <a:gd name="connsiteX18" fmla="*/ 11528691 w 12192001"/>
              <a:gd name="connsiteY18" fmla="*/ 495886 h 4815840"/>
              <a:gd name="connsiteX19" fmla="*/ 11539182 w 12192001"/>
              <a:gd name="connsiteY19" fmla="*/ 495676 h 4815840"/>
              <a:gd name="connsiteX20" fmla="*/ 11539262 w 12192001"/>
              <a:gd name="connsiteY20" fmla="*/ 495660 h 4815840"/>
              <a:gd name="connsiteX21" fmla="*/ 11539328 w 12192001"/>
              <a:gd name="connsiteY21" fmla="*/ 495673 h 4815840"/>
              <a:gd name="connsiteX22" fmla="*/ 11540000 w 12192001"/>
              <a:gd name="connsiteY22" fmla="*/ 495660 h 4815840"/>
              <a:gd name="connsiteX23" fmla="*/ 11624371 w 12192001"/>
              <a:gd name="connsiteY23" fmla="*/ 349989 h 4815840"/>
              <a:gd name="connsiteX24" fmla="*/ 11412281 w 12192001"/>
              <a:gd name="connsiteY24" fmla="*/ 571943 h 4815840"/>
              <a:gd name="connsiteX25" fmla="*/ 11624371 w 12192001"/>
              <a:gd name="connsiteY25" fmla="*/ 793897 h 4815840"/>
              <a:gd name="connsiteX26" fmla="*/ 11836460 w 12192001"/>
              <a:gd name="connsiteY26" fmla="*/ 571943 h 4815840"/>
              <a:gd name="connsiteX27" fmla="*/ 11624371 w 12192001"/>
              <a:gd name="connsiteY27" fmla="*/ 349989 h 4815840"/>
              <a:gd name="connsiteX28" fmla="*/ 0 w 12192001"/>
              <a:gd name="connsiteY28" fmla="*/ 0 h 4815840"/>
              <a:gd name="connsiteX29" fmla="*/ 12192001 w 12192001"/>
              <a:gd name="connsiteY29" fmla="*/ 0 h 4815840"/>
              <a:gd name="connsiteX30" fmla="*/ 12192001 w 12192001"/>
              <a:gd name="connsiteY30" fmla="*/ 4815840 h 4815840"/>
              <a:gd name="connsiteX31" fmla="*/ 0 w 12192001"/>
              <a:gd name="connsiteY31" fmla="*/ 4815840 h 4815840"/>
              <a:gd name="connsiteX32" fmla="*/ 0 w 12192001"/>
              <a:gd name="connsiteY32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1927 w 12192001"/>
              <a:gd name="connsiteY11" fmla="*/ 615325 h 4815840"/>
              <a:gd name="connsiteX12" fmla="*/ 11480356 w 12192001"/>
              <a:gd name="connsiteY12" fmla="*/ 524982 h 4815840"/>
              <a:gd name="connsiteX13" fmla="*/ 11479696 w 12192001"/>
              <a:gd name="connsiteY13" fmla="*/ 521721 h 4815840"/>
              <a:gd name="connsiteX14" fmla="*/ 11493943 w 12192001"/>
              <a:gd name="connsiteY14" fmla="*/ 500271 h 4815840"/>
              <a:gd name="connsiteX15" fmla="*/ 11501374 w 12192001"/>
              <a:gd name="connsiteY15" fmla="*/ 498774 h 4815840"/>
              <a:gd name="connsiteX16" fmla="*/ 11501350 w 12192001"/>
              <a:gd name="connsiteY16" fmla="*/ 498442 h 4815840"/>
              <a:gd name="connsiteX17" fmla="*/ 11528691 w 12192001"/>
              <a:gd name="connsiteY17" fmla="*/ 495886 h 4815840"/>
              <a:gd name="connsiteX18" fmla="*/ 11539182 w 12192001"/>
              <a:gd name="connsiteY18" fmla="*/ 495676 h 4815840"/>
              <a:gd name="connsiteX19" fmla="*/ 11539262 w 12192001"/>
              <a:gd name="connsiteY19" fmla="*/ 495660 h 4815840"/>
              <a:gd name="connsiteX20" fmla="*/ 11539328 w 12192001"/>
              <a:gd name="connsiteY20" fmla="*/ 495673 h 4815840"/>
              <a:gd name="connsiteX21" fmla="*/ 11540000 w 12192001"/>
              <a:gd name="connsiteY21" fmla="*/ 495660 h 4815840"/>
              <a:gd name="connsiteX22" fmla="*/ 11624371 w 12192001"/>
              <a:gd name="connsiteY22" fmla="*/ 349989 h 4815840"/>
              <a:gd name="connsiteX23" fmla="*/ 11412281 w 12192001"/>
              <a:gd name="connsiteY23" fmla="*/ 571943 h 4815840"/>
              <a:gd name="connsiteX24" fmla="*/ 11624371 w 12192001"/>
              <a:gd name="connsiteY24" fmla="*/ 793897 h 4815840"/>
              <a:gd name="connsiteX25" fmla="*/ 11836460 w 12192001"/>
              <a:gd name="connsiteY25" fmla="*/ 571943 h 4815840"/>
              <a:gd name="connsiteX26" fmla="*/ 11624371 w 12192001"/>
              <a:gd name="connsiteY26" fmla="*/ 349989 h 4815840"/>
              <a:gd name="connsiteX27" fmla="*/ 0 w 12192001"/>
              <a:gd name="connsiteY27" fmla="*/ 0 h 4815840"/>
              <a:gd name="connsiteX28" fmla="*/ 12192001 w 12192001"/>
              <a:gd name="connsiteY28" fmla="*/ 0 h 4815840"/>
              <a:gd name="connsiteX29" fmla="*/ 12192001 w 12192001"/>
              <a:gd name="connsiteY29" fmla="*/ 4815840 h 4815840"/>
              <a:gd name="connsiteX30" fmla="*/ 0 w 12192001"/>
              <a:gd name="connsiteY30" fmla="*/ 4815840 h 4815840"/>
              <a:gd name="connsiteX31" fmla="*/ 0 w 12192001"/>
              <a:gd name="connsiteY31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507578 w 12192001"/>
              <a:gd name="connsiteY10" fmla="*/ 641481 h 4815840"/>
              <a:gd name="connsiteX11" fmla="*/ 11480356 w 12192001"/>
              <a:gd name="connsiteY11" fmla="*/ 524982 h 4815840"/>
              <a:gd name="connsiteX12" fmla="*/ 11479696 w 12192001"/>
              <a:gd name="connsiteY12" fmla="*/ 521721 h 4815840"/>
              <a:gd name="connsiteX13" fmla="*/ 11493943 w 12192001"/>
              <a:gd name="connsiteY13" fmla="*/ 500271 h 4815840"/>
              <a:gd name="connsiteX14" fmla="*/ 11501374 w 12192001"/>
              <a:gd name="connsiteY14" fmla="*/ 498774 h 4815840"/>
              <a:gd name="connsiteX15" fmla="*/ 11501350 w 12192001"/>
              <a:gd name="connsiteY15" fmla="*/ 498442 h 4815840"/>
              <a:gd name="connsiteX16" fmla="*/ 11528691 w 12192001"/>
              <a:gd name="connsiteY16" fmla="*/ 495886 h 4815840"/>
              <a:gd name="connsiteX17" fmla="*/ 11539182 w 12192001"/>
              <a:gd name="connsiteY17" fmla="*/ 495676 h 4815840"/>
              <a:gd name="connsiteX18" fmla="*/ 11539262 w 12192001"/>
              <a:gd name="connsiteY18" fmla="*/ 495660 h 4815840"/>
              <a:gd name="connsiteX19" fmla="*/ 11539328 w 12192001"/>
              <a:gd name="connsiteY19" fmla="*/ 495673 h 4815840"/>
              <a:gd name="connsiteX20" fmla="*/ 11540000 w 12192001"/>
              <a:gd name="connsiteY20" fmla="*/ 495660 h 4815840"/>
              <a:gd name="connsiteX21" fmla="*/ 11624371 w 12192001"/>
              <a:gd name="connsiteY21" fmla="*/ 349989 h 4815840"/>
              <a:gd name="connsiteX22" fmla="*/ 11412281 w 12192001"/>
              <a:gd name="connsiteY22" fmla="*/ 571943 h 4815840"/>
              <a:gd name="connsiteX23" fmla="*/ 11624371 w 12192001"/>
              <a:gd name="connsiteY23" fmla="*/ 793897 h 4815840"/>
              <a:gd name="connsiteX24" fmla="*/ 11836460 w 12192001"/>
              <a:gd name="connsiteY24" fmla="*/ 571943 h 4815840"/>
              <a:gd name="connsiteX25" fmla="*/ 11624371 w 12192001"/>
              <a:gd name="connsiteY25" fmla="*/ 349989 h 4815840"/>
              <a:gd name="connsiteX26" fmla="*/ 0 w 12192001"/>
              <a:gd name="connsiteY26" fmla="*/ 0 h 4815840"/>
              <a:gd name="connsiteX27" fmla="*/ 12192001 w 12192001"/>
              <a:gd name="connsiteY27" fmla="*/ 0 h 4815840"/>
              <a:gd name="connsiteX28" fmla="*/ 12192001 w 12192001"/>
              <a:gd name="connsiteY28" fmla="*/ 4815840 h 4815840"/>
              <a:gd name="connsiteX29" fmla="*/ 0 w 12192001"/>
              <a:gd name="connsiteY29" fmla="*/ 4815840 h 4815840"/>
              <a:gd name="connsiteX30" fmla="*/ 0 w 12192001"/>
              <a:gd name="connsiteY30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549207 w 12192001"/>
              <a:gd name="connsiteY9" fmla="*/ 566955 h 4815840"/>
              <a:gd name="connsiteX10" fmla="*/ 11480356 w 12192001"/>
              <a:gd name="connsiteY10" fmla="*/ 524982 h 4815840"/>
              <a:gd name="connsiteX11" fmla="*/ 11479696 w 12192001"/>
              <a:gd name="connsiteY11" fmla="*/ 521721 h 4815840"/>
              <a:gd name="connsiteX12" fmla="*/ 11493943 w 12192001"/>
              <a:gd name="connsiteY12" fmla="*/ 500271 h 4815840"/>
              <a:gd name="connsiteX13" fmla="*/ 11501374 w 12192001"/>
              <a:gd name="connsiteY13" fmla="*/ 498774 h 4815840"/>
              <a:gd name="connsiteX14" fmla="*/ 11501350 w 12192001"/>
              <a:gd name="connsiteY14" fmla="*/ 498442 h 4815840"/>
              <a:gd name="connsiteX15" fmla="*/ 11528691 w 12192001"/>
              <a:gd name="connsiteY15" fmla="*/ 495886 h 4815840"/>
              <a:gd name="connsiteX16" fmla="*/ 11539182 w 12192001"/>
              <a:gd name="connsiteY16" fmla="*/ 495676 h 4815840"/>
              <a:gd name="connsiteX17" fmla="*/ 11539262 w 12192001"/>
              <a:gd name="connsiteY17" fmla="*/ 495660 h 4815840"/>
              <a:gd name="connsiteX18" fmla="*/ 11539328 w 12192001"/>
              <a:gd name="connsiteY18" fmla="*/ 495673 h 4815840"/>
              <a:gd name="connsiteX19" fmla="*/ 11540000 w 12192001"/>
              <a:gd name="connsiteY19" fmla="*/ 495660 h 4815840"/>
              <a:gd name="connsiteX20" fmla="*/ 11624371 w 12192001"/>
              <a:gd name="connsiteY20" fmla="*/ 349989 h 4815840"/>
              <a:gd name="connsiteX21" fmla="*/ 11412281 w 12192001"/>
              <a:gd name="connsiteY21" fmla="*/ 571943 h 4815840"/>
              <a:gd name="connsiteX22" fmla="*/ 11624371 w 12192001"/>
              <a:gd name="connsiteY22" fmla="*/ 793897 h 4815840"/>
              <a:gd name="connsiteX23" fmla="*/ 11836460 w 12192001"/>
              <a:gd name="connsiteY23" fmla="*/ 571943 h 4815840"/>
              <a:gd name="connsiteX24" fmla="*/ 11624371 w 12192001"/>
              <a:gd name="connsiteY24" fmla="*/ 349989 h 4815840"/>
              <a:gd name="connsiteX25" fmla="*/ 0 w 12192001"/>
              <a:gd name="connsiteY25" fmla="*/ 0 h 4815840"/>
              <a:gd name="connsiteX26" fmla="*/ 12192001 w 12192001"/>
              <a:gd name="connsiteY26" fmla="*/ 0 h 4815840"/>
              <a:gd name="connsiteX27" fmla="*/ 12192001 w 12192001"/>
              <a:gd name="connsiteY27" fmla="*/ 4815840 h 4815840"/>
              <a:gd name="connsiteX28" fmla="*/ 0 w 12192001"/>
              <a:gd name="connsiteY28" fmla="*/ 4815840 h 4815840"/>
              <a:gd name="connsiteX29" fmla="*/ 0 w 12192001"/>
              <a:gd name="connsiteY29" fmla="*/ 0 h 4815840"/>
              <a:gd name="connsiteX0" fmla="*/ 11540000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540000 w 12192001"/>
              <a:gd name="connsiteY18" fmla="*/ 495660 h 4815840"/>
              <a:gd name="connsiteX19" fmla="*/ 11624371 w 12192001"/>
              <a:gd name="connsiteY19" fmla="*/ 349989 h 4815840"/>
              <a:gd name="connsiteX20" fmla="*/ 11412281 w 12192001"/>
              <a:gd name="connsiteY20" fmla="*/ 571943 h 4815840"/>
              <a:gd name="connsiteX21" fmla="*/ 11624371 w 12192001"/>
              <a:gd name="connsiteY21" fmla="*/ 793897 h 4815840"/>
              <a:gd name="connsiteX22" fmla="*/ 11836460 w 12192001"/>
              <a:gd name="connsiteY22" fmla="*/ 571943 h 4815840"/>
              <a:gd name="connsiteX23" fmla="*/ 11624371 w 12192001"/>
              <a:gd name="connsiteY23" fmla="*/ 349989 h 4815840"/>
              <a:gd name="connsiteX24" fmla="*/ 0 w 12192001"/>
              <a:gd name="connsiteY24" fmla="*/ 0 h 4815840"/>
              <a:gd name="connsiteX25" fmla="*/ 12192001 w 12192001"/>
              <a:gd name="connsiteY25" fmla="*/ 0 h 4815840"/>
              <a:gd name="connsiteX26" fmla="*/ 12192001 w 12192001"/>
              <a:gd name="connsiteY26" fmla="*/ 4815840 h 4815840"/>
              <a:gd name="connsiteX27" fmla="*/ 0 w 12192001"/>
              <a:gd name="connsiteY27" fmla="*/ 4815840 h 4815840"/>
              <a:gd name="connsiteX28" fmla="*/ 0 w 12192001"/>
              <a:gd name="connsiteY28" fmla="*/ 0 h 4815840"/>
              <a:gd name="connsiteX0" fmla="*/ 11539328 w 12192001"/>
              <a:gd name="connsiteY0" fmla="*/ 495673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539328 w 12192001"/>
              <a:gd name="connsiteY17" fmla="*/ 495673 h 4815840"/>
              <a:gd name="connsiteX18" fmla="*/ 11624371 w 12192001"/>
              <a:gd name="connsiteY18" fmla="*/ 349989 h 4815840"/>
              <a:gd name="connsiteX19" fmla="*/ 11412281 w 12192001"/>
              <a:gd name="connsiteY19" fmla="*/ 571943 h 4815840"/>
              <a:gd name="connsiteX20" fmla="*/ 11624371 w 12192001"/>
              <a:gd name="connsiteY20" fmla="*/ 793897 h 4815840"/>
              <a:gd name="connsiteX21" fmla="*/ 11836460 w 12192001"/>
              <a:gd name="connsiteY21" fmla="*/ 571943 h 4815840"/>
              <a:gd name="connsiteX22" fmla="*/ 11624371 w 12192001"/>
              <a:gd name="connsiteY22" fmla="*/ 349989 h 4815840"/>
              <a:gd name="connsiteX23" fmla="*/ 0 w 12192001"/>
              <a:gd name="connsiteY23" fmla="*/ 0 h 4815840"/>
              <a:gd name="connsiteX24" fmla="*/ 12192001 w 12192001"/>
              <a:gd name="connsiteY24" fmla="*/ 0 h 4815840"/>
              <a:gd name="connsiteX25" fmla="*/ 12192001 w 12192001"/>
              <a:gd name="connsiteY25" fmla="*/ 4815840 h 4815840"/>
              <a:gd name="connsiteX26" fmla="*/ 0 w 12192001"/>
              <a:gd name="connsiteY26" fmla="*/ 4815840 h 4815840"/>
              <a:gd name="connsiteX27" fmla="*/ 0 w 12192001"/>
              <a:gd name="connsiteY27" fmla="*/ 0 h 4815840"/>
              <a:gd name="connsiteX0" fmla="*/ 11539262 w 12192001"/>
              <a:gd name="connsiteY0" fmla="*/ 495660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539262 w 12192001"/>
              <a:gd name="connsiteY16" fmla="*/ 495660 h 4815840"/>
              <a:gd name="connsiteX17" fmla="*/ 11624371 w 12192001"/>
              <a:gd name="connsiteY17" fmla="*/ 349989 h 4815840"/>
              <a:gd name="connsiteX18" fmla="*/ 11412281 w 12192001"/>
              <a:gd name="connsiteY18" fmla="*/ 571943 h 4815840"/>
              <a:gd name="connsiteX19" fmla="*/ 11624371 w 12192001"/>
              <a:gd name="connsiteY19" fmla="*/ 793897 h 4815840"/>
              <a:gd name="connsiteX20" fmla="*/ 11836460 w 12192001"/>
              <a:gd name="connsiteY20" fmla="*/ 571943 h 4815840"/>
              <a:gd name="connsiteX21" fmla="*/ 11624371 w 12192001"/>
              <a:gd name="connsiteY21" fmla="*/ 349989 h 4815840"/>
              <a:gd name="connsiteX22" fmla="*/ 0 w 12192001"/>
              <a:gd name="connsiteY22" fmla="*/ 0 h 4815840"/>
              <a:gd name="connsiteX23" fmla="*/ 12192001 w 12192001"/>
              <a:gd name="connsiteY23" fmla="*/ 0 h 4815840"/>
              <a:gd name="connsiteX24" fmla="*/ 12192001 w 12192001"/>
              <a:gd name="connsiteY24" fmla="*/ 4815840 h 4815840"/>
              <a:gd name="connsiteX25" fmla="*/ 0 w 12192001"/>
              <a:gd name="connsiteY25" fmla="*/ 4815840 h 4815840"/>
              <a:gd name="connsiteX26" fmla="*/ 0 w 12192001"/>
              <a:gd name="connsiteY26" fmla="*/ 0 h 4815840"/>
              <a:gd name="connsiteX0" fmla="*/ 11539182 w 12192001"/>
              <a:gd name="connsiteY0" fmla="*/ 49567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539182 w 12192001"/>
              <a:gd name="connsiteY15" fmla="*/ 495676 h 4815840"/>
              <a:gd name="connsiteX16" fmla="*/ 11624371 w 12192001"/>
              <a:gd name="connsiteY16" fmla="*/ 349989 h 4815840"/>
              <a:gd name="connsiteX17" fmla="*/ 11412281 w 12192001"/>
              <a:gd name="connsiteY17" fmla="*/ 571943 h 4815840"/>
              <a:gd name="connsiteX18" fmla="*/ 11624371 w 12192001"/>
              <a:gd name="connsiteY18" fmla="*/ 793897 h 4815840"/>
              <a:gd name="connsiteX19" fmla="*/ 11836460 w 12192001"/>
              <a:gd name="connsiteY19" fmla="*/ 571943 h 4815840"/>
              <a:gd name="connsiteX20" fmla="*/ 11624371 w 12192001"/>
              <a:gd name="connsiteY20" fmla="*/ 349989 h 4815840"/>
              <a:gd name="connsiteX21" fmla="*/ 0 w 12192001"/>
              <a:gd name="connsiteY21" fmla="*/ 0 h 4815840"/>
              <a:gd name="connsiteX22" fmla="*/ 12192001 w 12192001"/>
              <a:gd name="connsiteY22" fmla="*/ 0 h 4815840"/>
              <a:gd name="connsiteX23" fmla="*/ 12192001 w 12192001"/>
              <a:gd name="connsiteY23" fmla="*/ 4815840 h 4815840"/>
              <a:gd name="connsiteX24" fmla="*/ 0 w 12192001"/>
              <a:gd name="connsiteY24" fmla="*/ 4815840 h 4815840"/>
              <a:gd name="connsiteX25" fmla="*/ 0 w 12192001"/>
              <a:gd name="connsiteY25" fmla="*/ 0 h 4815840"/>
              <a:gd name="connsiteX0" fmla="*/ 11528691 w 12192001"/>
              <a:gd name="connsiteY0" fmla="*/ 495886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528691 w 12192001"/>
              <a:gd name="connsiteY14" fmla="*/ 495886 h 4815840"/>
              <a:gd name="connsiteX15" fmla="*/ 11624371 w 12192001"/>
              <a:gd name="connsiteY15" fmla="*/ 349989 h 4815840"/>
              <a:gd name="connsiteX16" fmla="*/ 11412281 w 12192001"/>
              <a:gd name="connsiteY16" fmla="*/ 571943 h 4815840"/>
              <a:gd name="connsiteX17" fmla="*/ 11624371 w 12192001"/>
              <a:gd name="connsiteY17" fmla="*/ 793897 h 4815840"/>
              <a:gd name="connsiteX18" fmla="*/ 11836460 w 12192001"/>
              <a:gd name="connsiteY18" fmla="*/ 571943 h 4815840"/>
              <a:gd name="connsiteX19" fmla="*/ 11624371 w 12192001"/>
              <a:gd name="connsiteY19" fmla="*/ 349989 h 4815840"/>
              <a:gd name="connsiteX20" fmla="*/ 0 w 12192001"/>
              <a:gd name="connsiteY20" fmla="*/ 0 h 4815840"/>
              <a:gd name="connsiteX21" fmla="*/ 12192001 w 12192001"/>
              <a:gd name="connsiteY21" fmla="*/ 0 h 4815840"/>
              <a:gd name="connsiteX22" fmla="*/ 12192001 w 12192001"/>
              <a:gd name="connsiteY22" fmla="*/ 4815840 h 4815840"/>
              <a:gd name="connsiteX23" fmla="*/ 0 w 12192001"/>
              <a:gd name="connsiteY23" fmla="*/ 4815840 h 4815840"/>
              <a:gd name="connsiteX24" fmla="*/ 0 w 12192001"/>
              <a:gd name="connsiteY24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549207 w 12192001"/>
              <a:gd name="connsiteY8" fmla="*/ 523390 h 4815840"/>
              <a:gd name="connsiteX9" fmla="*/ 11480356 w 12192001"/>
              <a:gd name="connsiteY9" fmla="*/ 524982 h 4815840"/>
              <a:gd name="connsiteX10" fmla="*/ 11479696 w 12192001"/>
              <a:gd name="connsiteY10" fmla="*/ 521721 h 4815840"/>
              <a:gd name="connsiteX11" fmla="*/ 11493943 w 12192001"/>
              <a:gd name="connsiteY11" fmla="*/ 500271 h 4815840"/>
              <a:gd name="connsiteX12" fmla="*/ 11501374 w 12192001"/>
              <a:gd name="connsiteY12" fmla="*/ 498774 h 4815840"/>
              <a:gd name="connsiteX13" fmla="*/ 11501350 w 12192001"/>
              <a:gd name="connsiteY13" fmla="*/ 498442 h 4815840"/>
              <a:gd name="connsiteX14" fmla="*/ 11624371 w 12192001"/>
              <a:gd name="connsiteY14" fmla="*/ 349989 h 4815840"/>
              <a:gd name="connsiteX15" fmla="*/ 11412281 w 12192001"/>
              <a:gd name="connsiteY15" fmla="*/ 571943 h 4815840"/>
              <a:gd name="connsiteX16" fmla="*/ 11624371 w 12192001"/>
              <a:gd name="connsiteY16" fmla="*/ 793897 h 4815840"/>
              <a:gd name="connsiteX17" fmla="*/ 11836460 w 12192001"/>
              <a:gd name="connsiteY17" fmla="*/ 571943 h 4815840"/>
              <a:gd name="connsiteX18" fmla="*/ 11624371 w 12192001"/>
              <a:gd name="connsiteY18" fmla="*/ 349989 h 4815840"/>
              <a:gd name="connsiteX19" fmla="*/ 0 w 12192001"/>
              <a:gd name="connsiteY19" fmla="*/ 0 h 4815840"/>
              <a:gd name="connsiteX20" fmla="*/ 12192001 w 12192001"/>
              <a:gd name="connsiteY20" fmla="*/ 0 h 4815840"/>
              <a:gd name="connsiteX21" fmla="*/ 12192001 w 12192001"/>
              <a:gd name="connsiteY21" fmla="*/ 4815840 h 4815840"/>
              <a:gd name="connsiteX22" fmla="*/ 0 w 12192001"/>
              <a:gd name="connsiteY22" fmla="*/ 4815840 h 4815840"/>
              <a:gd name="connsiteX23" fmla="*/ 0 w 12192001"/>
              <a:gd name="connsiteY23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548830 w 12192001"/>
              <a:gd name="connsiteY7" fmla="*/ 523368 h 4815840"/>
              <a:gd name="connsiteX8" fmla="*/ 11480356 w 12192001"/>
              <a:gd name="connsiteY8" fmla="*/ 524982 h 4815840"/>
              <a:gd name="connsiteX9" fmla="*/ 11479696 w 12192001"/>
              <a:gd name="connsiteY9" fmla="*/ 521721 h 4815840"/>
              <a:gd name="connsiteX10" fmla="*/ 11493943 w 12192001"/>
              <a:gd name="connsiteY10" fmla="*/ 500271 h 4815840"/>
              <a:gd name="connsiteX11" fmla="*/ 11501374 w 12192001"/>
              <a:gd name="connsiteY11" fmla="*/ 498774 h 4815840"/>
              <a:gd name="connsiteX12" fmla="*/ 11501350 w 12192001"/>
              <a:gd name="connsiteY12" fmla="*/ 498442 h 4815840"/>
              <a:gd name="connsiteX13" fmla="*/ 11624371 w 12192001"/>
              <a:gd name="connsiteY13" fmla="*/ 349989 h 4815840"/>
              <a:gd name="connsiteX14" fmla="*/ 11412281 w 12192001"/>
              <a:gd name="connsiteY14" fmla="*/ 571943 h 4815840"/>
              <a:gd name="connsiteX15" fmla="*/ 11624371 w 12192001"/>
              <a:gd name="connsiteY15" fmla="*/ 793897 h 4815840"/>
              <a:gd name="connsiteX16" fmla="*/ 11836460 w 12192001"/>
              <a:gd name="connsiteY16" fmla="*/ 571943 h 4815840"/>
              <a:gd name="connsiteX17" fmla="*/ 11624371 w 12192001"/>
              <a:gd name="connsiteY17" fmla="*/ 349989 h 4815840"/>
              <a:gd name="connsiteX18" fmla="*/ 0 w 12192001"/>
              <a:gd name="connsiteY18" fmla="*/ 0 h 4815840"/>
              <a:gd name="connsiteX19" fmla="*/ 12192001 w 12192001"/>
              <a:gd name="connsiteY19" fmla="*/ 0 h 4815840"/>
              <a:gd name="connsiteX20" fmla="*/ 12192001 w 12192001"/>
              <a:gd name="connsiteY20" fmla="*/ 4815840 h 4815840"/>
              <a:gd name="connsiteX21" fmla="*/ 0 w 12192001"/>
              <a:gd name="connsiteY21" fmla="*/ 4815840 h 4815840"/>
              <a:gd name="connsiteX22" fmla="*/ 0 w 12192001"/>
              <a:gd name="connsiteY22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548830 w 12192001"/>
              <a:gd name="connsiteY6" fmla="*/ 505208 h 4815840"/>
              <a:gd name="connsiteX7" fmla="*/ 11480356 w 12192001"/>
              <a:gd name="connsiteY7" fmla="*/ 524982 h 4815840"/>
              <a:gd name="connsiteX8" fmla="*/ 11479696 w 12192001"/>
              <a:gd name="connsiteY8" fmla="*/ 521721 h 4815840"/>
              <a:gd name="connsiteX9" fmla="*/ 11493943 w 12192001"/>
              <a:gd name="connsiteY9" fmla="*/ 500271 h 4815840"/>
              <a:gd name="connsiteX10" fmla="*/ 11501374 w 12192001"/>
              <a:gd name="connsiteY10" fmla="*/ 498774 h 4815840"/>
              <a:gd name="connsiteX11" fmla="*/ 11501350 w 12192001"/>
              <a:gd name="connsiteY11" fmla="*/ 498442 h 4815840"/>
              <a:gd name="connsiteX12" fmla="*/ 11624371 w 12192001"/>
              <a:gd name="connsiteY12" fmla="*/ 349989 h 4815840"/>
              <a:gd name="connsiteX13" fmla="*/ 11412281 w 12192001"/>
              <a:gd name="connsiteY13" fmla="*/ 571943 h 4815840"/>
              <a:gd name="connsiteX14" fmla="*/ 11624371 w 12192001"/>
              <a:gd name="connsiteY14" fmla="*/ 793897 h 4815840"/>
              <a:gd name="connsiteX15" fmla="*/ 11836460 w 12192001"/>
              <a:gd name="connsiteY15" fmla="*/ 571943 h 4815840"/>
              <a:gd name="connsiteX16" fmla="*/ 11624371 w 12192001"/>
              <a:gd name="connsiteY16" fmla="*/ 349989 h 4815840"/>
              <a:gd name="connsiteX17" fmla="*/ 0 w 12192001"/>
              <a:gd name="connsiteY17" fmla="*/ 0 h 4815840"/>
              <a:gd name="connsiteX18" fmla="*/ 12192001 w 12192001"/>
              <a:gd name="connsiteY18" fmla="*/ 0 h 4815840"/>
              <a:gd name="connsiteX19" fmla="*/ 12192001 w 12192001"/>
              <a:gd name="connsiteY19" fmla="*/ 4815840 h 4815840"/>
              <a:gd name="connsiteX20" fmla="*/ 0 w 12192001"/>
              <a:gd name="connsiteY20" fmla="*/ 4815840 h 4815840"/>
              <a:gd name="connsiteX21" fmla="*/ 0 w 12192001"/>
              <a:gd name="connsiteY21" fmla="*/ 0 h 4815840"/>
              <a:gd name="connsiteX0" fmla="*/ 11501350 w 12192001"/>
              <a:gd name="connsiteY0" fmla="*/ 498442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501350 w 12192001"/>
              <a:gd name="connsiteY10" fmla="*/ 498442 h 4815840"/>
              <a:gd name="connsiteX11" fmla="*/ 11624371 w 12192001"/>
              <a:gd name="connsiteY11" fmla="*/ 349989 h 4815840"/>
              <a:gd name="connsiteX12" fmla="*/ 11412281 w 12192001"/>
              <a:gd name="connsiteY12" fmla="*/ 571943 h 4815840"/>
              <a:gd name="connsiteX13" fmla="*/ 11624371 w 12192001"/>
              <a:gd name="connsiteY13" fmla="*/ 793897 h 4815840"/>
              <a:gd name="connsiteX14" fmla="*/ 11836460 w 12192001"/>
              <a:gd name="connsiteY14" fmla="*/ 571943 h 4815840"/>
              <a:gd name="connsiteX15" fmla="*/ 11624371 w 12192001"/>
              <a:gd name="connsiteY15" fmla="*/ 349989 h 4815840"/>
              <a:gd name="connsiteX16" fmla="*/ 0 w 12192001"/>
              <a:gd name="connsiteY16" fmla="*/ 0 h 4815840"/>
              <a:gd name="connsiteX17" fmla="*/ 12192001 w 12192001"/>
              <a:gd name="connsiteY17" fmla="*/ 0 h 4815840"/>
              <a:gd name="connsiteX18" fmla="*/ 12192001 w 12192001"/>
              <a:gd name="connsiteY18" fmla="*/ 4815840 h 4815840"/>
              <a:gd name="connsiteX19" fmla="*/ 0 w 12192001"/>
              <a:gd name="connsiteY19" fmla="*/ 4815840 h 4815840"/>
              <a:gd name="connsiteX20" fmla="*/ 0 w 12192001"/>
              <a:gd name="connsiteY20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548830 w 12192001"/>
              <a:gd name="connsiteY5" fmla="*/ 505028 h 4815840"/>
              <a:gd name="connsiteX6" fmla="*/ 11480356 w 12192001"/>
              <a:gd name="connsiteY6" fmla="*/ 524982 h 4815840"/>
              <a:gd name="connsiteX7" fmla="*/ 11479696 w 12192001"/>
              <a:gd name="connsiteY7" fmla="*/ 521721 h 4815840"/>
              <a:gd name="connsiteX8" fmla="*/ 11493943 w 12192001"/>
              <a:gd name="connsiteY8" fmla="*/ 500271 h 4815840"/>
              <a:gd name="connsiteX9" fmla="*/ 11501374 w 12192001"/>
              <a:gd name="connsiteY9" fmla="*/ 498774 h 4815840"/>
              <a:gd name="connsiteX10" fmla="*/ 11624371 w 12192001"/>
              <a:gd name="connsiteY10" fmla="*/ 349989 h 4815840"/>
              <a:gd name="connsiteX11" fmla="*/ 11412281 w 12192001"/>
              <a:gd name="connsiteY11" fmla="*/ 571943 h 4815840"/>
              <a:gd name="connsiteX12" fmla="*/ 11624371 w 12192001"/>
              <a:gd name="connsiteY12" fmla="*/ 793897 h 4815840"/>
              <a:gd name="connsiteX13" fmla="*/ 11836460 w 12192001"/>
              <a:gd name="connsiteY13" fmla="*/ 571943 h 4815840"/>
              <a:gd name="connsiteX14" fmla="*/ 11624371 w 12192001"/>
              <a:gd name="connsiteY14" fmla="*/ 349989 h 4815840"/>
              <a:gd name="connsiteX15" fmla="*/ 0 w 12192001"/>
              <a:gd name="connsiteY15" fmla="*/ 0 h 4815840"/>
              <a:gd name="connsiteX16" fmla="*/ 12192001 w 12192001"/>
              <a:gd name="connsiteY16" fmla="*/ 0 h 4815840"/>
              <a:gd name="connsiteX17" fmla="*/ 12192001 w 12192001"/>
              <a:gd name="connsiteY17" fmla="*/ 4815840 h 4815840"/>
              <a:gd name="connsiteX18" fmla="*/ 0 w 12192001"/>
              <a:gd name="connsiteY18" fmla="*/ 4815840 h 4815840"/>
              <a:gd name="connsiteX19" fmla="*/ 0 w 12192001"/>
              <a:gd name="connsiteY19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548775 w 12192001"/>
              <a:gd name="connsiteY4" fmla="*/ 505028 h 4815840"/>
              <a:gd name="connsiteX5" fmla="*/ 11480356 w 12192001"/>
              <a:gd name="connsiteY5" fmla="*/ 524982 h 4815840"/>
              <a:gd name="connsiteX6" fmla="*/ 11479696 w 12192001"/>
              <a:gd name="connsiteY6" fmla="*/ 521721 h 4815840"/>
              <a:gd name="connsiteX7" fmla="*/ 11493943 w 12192001"/>
              <a:gd name="connsiteY7" fmla="*/ 500271 h 4815840"/>
              <a:gd name="connsiteX8" fmla="*/ 11501374 w 12192001"/>
              <a:gd name="connsiteY8" fmla="*/ 498774 h 4815840"/>
              <a:gd name="connsiteX9" fmla="*/ 11624371 w 12192001"/>
              <a:gd name="connsiteY9" fmla="*/ 349989 h 4815840"/>
              <a:gd name="connsiteX10" fmla="*/ 11412281 w 12192001"/>
              <a:gd name="connsiteY10" fmla="*/ 571943 h 4815840"/>
              <a:gd name="connsiteX11" fmla="*/ 11624371 w 12192001"/>
              <a:gd name="connsiteY11" fmla="*/ 793897 h 4815840"/>
              <a:gd name="connsiteX12" fmla="*/ 11836460 w 12192001"/>
              <a:gd name="connsiteY12" fmla="*/ 571943 h 4815840"/>
              <a:gd name="connsiteX13" fmla="*/ 11624371 w 12192001"/>
              <a:gd name="connsiteY13" fmla="*/ 349989 h 4815840"/>
              <a:gd name="connsiteX14" fmla="*/ 0 w 12192001"/>
              <a:gd name="connsiteY14" fmla="*/ 0 h 4815840"/>
              <a:gd name="connsiteX15" fmla="*/ 12192001 w 12192001"/>
              <a:gd name="connsiteY15" fmla="*/ 0 h 4815840"/>
              <a:gd name="connsiteX16" fmla="*/ 12192001 w 12192001"/>
              <a:gd name="connsiteY16" fmla="*/ 4815840 h 4815840"/>
              <a:gd name="connsiteX17" fmla="*/ 0 w 12192001"/>
              <a:gd name="connsiteY17" fmla="*/ 4815840 h 4815840"/>
              <a:gd name="connsiteX18" fmla="*/ 0 w 12192001"/>
              <a:gd name="connsiteY18" fmla="*/ 0 h 4815840"/>
              <a:gd name="connsiteX0" fmla="*/ 11501374 w 12192001"/>
              <a:gd name="connsiteY0" fmla="*/ 498774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501374 w 12192001"/>
              <a:gd name="connsiteY7" fmla="*/ 498774 h 4815840"/>
              <a:gd name="connsiteX8" fmla="*/ 11624371 w 12192001"/>
              <a:gd name="connsiteY8" fmla="*/ 349989 h 4815840"/>
              <a:gd name="connsiteX9" fmla="*/ 11412281 w 12192001"/>
              <a:gd name="connsiteY9" fmla="*/ 571943 h 4815840"/>
              <a:gd name="connsiteX10" fmla="*/ 11624371 w 12192001"/>
              <a:gd name="connsiteY10" fmla="*/ 793897 h 4815840"/>
              <a:gd name="connsiteX11" fmla="*/ 11836460 w 12192001"/>
              <a:gd name="connsiteY11" fmla="*/ 571943 h 4815840"/>
              <a:gd name="connsiteX12" fmla="*/ 11624371 w 12192001"/>
              <a:gd name="connsiteY12" fmla="*/ 349989 h 4815840"/>
              <a:gd name="connsiteX13" fmla="*/ 0 w 12192001"/>
              <a:gd name="connsiteY13" fmla="*/ 0 h 4815840"/>
              <a:gd name="connsiteX14" fmla="*/ 12192001 w 12192001"/>
              <a:gd name="connsiteY14" fmla="*/ 0 h 4815840"/>
              <a:gd name="connsiteX15" fmla="*/ 12192001 w 12192001"/>
              <a:gd name="connsiteY15" fmla="*/ 4815840 h 4815840"/>
              <a:gd name="connsiteX16" fmla="*/ 0 w 12192001"/>
              <a:gd name="connsiteY16" fmla="*/ 4815840 h 4815840"/>
              <a:gd name="connsiteX17" fmla="*/ 0 w 12192001"/>
              <a:gd name="connsiteY17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547196 w 12192001"/>
              <a:gd name="connsiteY3" fmla="*/ 499870 h 4815840"/>
              <a:gd name="connsiteX4" fmla="*/ 11480356 w 12192001"/>
              <a:gd name="connsiteY4" fmla="*/ 524982 h 4815840"/>
              <a:gd name="connsiteX5" fmla="*/ 11479696 w 12192001"/>
              <a:gd name="connsiteY5" fmla="*/ 521721 h 4815840"/>
              <a:gd name="connsiteX6" fmla="*/ 11493943 w 12192001"/>
              <a:gd name="connsiteY6" fmla="*/ 500271 h 4815840"/>
              <a:gd name="connsiteX7" fmla="*/ 11624371 w 12192001"/>
              <a:gd name="connsiteY7" fmla="*/ 349989 h 4815840"/>
              <a:gd name="connsiteX8" fmla="*/ 11412281 w 12192001"/>
              <a:gd name="connsiteY8" fmla="*/ 571943 h 4815840"/>
              <a:gd name="connsiteX9" fmla="*/ 11624371 w 12192001"/>
              <a:gd name="connsiteY9" fmla="*/ 793897 h 4815840"/>
              <a:gd name="connsiteX10" fmla="*/ 11836460 w 12192001"/>
              <a:gd name="connsiteY10" fmla="*/ 571943 h 4815840"/>
              <a:gd name="connsiteX11" fmla="*/ 11624371 w 12192001"/>
              <a:gd name="connsiteY11" fmla="*/ 349989 h 4815840"/>
              <a:gd name="connsiteX12" fmla="*/ 0 w 12192001"/>
              <a:gd name="connsiteY12" fmla="*/ 0 h 4815840"/>
              <a:gd name="connsiteX13" fmla="*/ 12192001 w 12192001"/>
              <a:gd name="connsiteY13" fmla="*/ 0 h 4815840"/>
              <a:gd name="connsiteX14" fmla="*/ 12192001 w 12192001"/>
              <a:gd name="connsiteY14" fmla="*/ 4815840 h 4815840"/>
              <a:gd name="connsiteX15" fmla="*/ 0 w 12192001"/>
              <a:gd name="connsiteY15" fmla="*/ 4815840 h 4815840"/>
              <a:gd name="connsiteX16" fmla="*/ 0 w 12192001"/>
              <a:gd name="connsiteY16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542986 w 12192001"/>
              <a:gd name="connsiteY2" fmla="*/ 496410 h 4815840"/>
              <a:gd name="connsiteX3" fmla="*/ 11480356 w 12192001"/>
              <a:gd name="connsiteY3" fmla="*/ 524982 h 4815840"/>
              <a:gd name="connsiteX4" fmla="*/ 11479696 w 12192001"/>
              <a:gd name="connsiteY4" fmla="*/ 521721 h 4815840"/>
              <a:gd name="connsiteX5" fmla="*/ 11493943 w 12192001"/>
              <a:gd name="connsiteY5" fmla="*/ 500271 h 4815840"/>
              <a:gd name="connsiteX6" fmla="*/ 11624371 w 12192001"/>
              <a:gd name="connsiteY6" fmla="*/ 349989 h 4815840"/>
              <a:gd name="connsiteX7" fmla="*/ 11412281 w 12192001"/>
              <a:gd name="connsiteY7" fmla="*/ 571943 h 4815840"/>
              <a:gd name="connsiteX8" fmla="*/ 11624371 w 12192001"/>
              <a:gd name="connsiteY8" fmla="*/ 793897 h 4815840"/>
              <a:gd name="connsiteX9" fmla="*/ 11836460 w 12192001"/>
              <a:gd name="connsiteY9" fmla="*/ 571943 h 4815840"/>
              <a:gd name="connsiteX10" fmla="*/ 11624371 w 12192001"/>
              <a:gd name="connsiteY10" fmla="*/ 349989 h 4815840"/>
              <a:gd name="connsiteX11" fmla="*/ 0 w 12192001"/>
              <a:gd name="connsiteY11" fmla="*/ 0 h 4815840"/>
              <a:gd name="connsiteX12" fmla="*/ 12192001 w 12192001"/>
              <a:gd name="connsiteY12" fmla="*/ 0 h 4815840"/>
              <a:gd name="connsiteX13" fmla="*/ 12192001 w 12192001"/>
              <a:gd name="connsiteY13" fmla="*/ 4815840 h 4815840"/>
              <a:gd name="connsiteX14" fmla="*/ 0 w 12192001"/>
              <a:gd name="connsiteY14" fmla="*/ 4815840 h 4815840"/>
              <a:gd name="connsiteX15" fmla="*/ 0 w 12192001"/>
              <a:gd name="connsiteY15" fmla="*/ 0 h 4815840"/>
              <a:gd name="connsiteX0" fmla="*/ 11493943 w 12192001"/>
              <a:gd name="connsiteY0" fmla="*/ 50027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493943 w 12192001"/>
              <a:gd name="connsiteY4" fmla="*/ 500271 h 4815840"/>
              <a:gd name="connsiteX5" fmla="*/ 11624371 w 12192001"/>
              <a:gd name="connsiteY5" fmla="*/ 349989 h 4815840"/>
              <a:gd name="connsiteX6" fmla="*/ 11412281 w 12192001"/>
              <a:gd name="connsiteY6" fmla="*/ 571943 h 4815840"/>
              <a:gd name="connsiteX7" fmla="*/ 11624371 w 12192001"/>
              <a:gd name="connsiteY7" fmla="*/ 793897 h 4815840"/>
              <a:gd name="connsiteX8" fmla="*/ 11836460 w 12192001"/>
              <a:gd name="connsiteY8" fmla="*/ 571943 h 4815840"/>
              <a:gd name="connsiteX9" fmla="*/ 11624371 w 12192001"/>
              <a:gd name="connsiteY9" fmla="*/ 349989 h 4815840"/>
              <a:gd name="connsiteX10" fmla="*/ 0 w 12192001"/>
              <a:gd name="connsiteY10" fmla="*/ 0 h 4815840"/>
              <a:gd name="connsiteX11" fmla="*/ 12192001 w 12192001"/>
              <a:gd name="connsiteY11" fmla="*/ 0 h 4815840"/>
              <a:gd name="connsiteX12" fmla="*/ 12192001 w 12192001"/>
              <a:gd name="connsiteY12" fmla="*/ 4815840 h 4815840"/>
              <a:gd name="connsiteX13" fmla="*/ 0 w 12192001"/>
              <a:gd name="connsiteY13" fmla="*/ 4815840 h 4815840"/>
              <a:gd name="connsiteX14" fmla="*/ 0 w 12192001"/>
              <a:gd name="connsiteY14" fmla="*/ 0 h 4815840"/>
              <a:gd name="connsiteX0" fmla="*/ 11479696 w 12192001"/>
              <a:gd name="connsiteY0" fmla="*/ 521721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479696 w 12192001"/>
              <a:gd name="connsiteY3" fmla="*/ 521721 h 4815840"/>
              <a:gd name="connsiteX4" fmla="*/ 11624371 w 12192001"/>
              <a:gd name="connsiteY4" fmla="*/ 349989 h 4815840"/>
              <a:gd name="connsiteX5" fmla="*/ 11412281 w 12192001"/>
              <a:gd name="connsiteY5" fmla="*/ 571943 h 4815840"/>
              <a:gd name="connsiteX6" fmla="*/ 11624371 w 12192001"/>
              <a:gd name="connsiteY6" fmla="*/ 793897 h 4815840"/>
              <a:gd name="connsiteX7" fmla="*/ 11836460 w 12192001"/>
              <a:gd name="connsiteY7" fmla="*/ 571943 h 4815840"/>
              <a:gd name="connsiteX8" fmla="*/ 11624371 w 12192001"/>
              <a:gd name="connsiteY8" fmla="*/ 349989 h 4815840"/>
              <a:gd name="connsiteX9" fmla="*/ 0 w 12192001"/>
              <a:gd name="connsiteY9" fmla="*/ 0 h 4815840"/>
              <a:gd name="connsiteX10" fmla="*/ 12192001 w 12192001"/>
              <a:gd name="connsiteY10" fmla="*/ 0 h 4815840"/>
              <a:gd name="connsiteX11" fmla="*/ 12192001 w 12192001"/>
              <a:gd name="connsiteY11" fmla="*/ 4815840 h 4815840"/>
              <a:gd name="connsiteX12" fmla="*/ 0 w 12192001"/>
              <a:gd name="connsiteY12" fmla="*/ 4815840 h 4815840"/>
              <a:gd name="connsiteX13" fmla="*/ 0 w 12192001"/>
              <a:gd name="connsiteY13" fmla="*/ 0 h 4815840"/>
              <a:gd name="connsiteX0" fmla="*/ 11480356 w 12192001"/>
              <a:gd name="connsiteY0" fmla="*/ 524982 h 4815840"/>
              <a:gd name="connsiteX1" fmla="*/ 11540020 w 12192001"/>
              <a:gd name="connsiteY1" fmla="*/ 495812 h 4815840"/>
              <a:gd name="connsiteX2" fmla="*/ 11480356 w 12192001"/>
              <a:gd name="connsiteY2" fmla="*/ 524982 h 4815840"/>
              <a:gd name="connsiteX3" fmla="*/ 11624371 w 12192001"/>
              <a:gd name="connsiteY3" fmla="*/ 349989 h 4815840"/>
              <a:gd name="connsiteX4" fmla="*/ 11412281 w 12192001"/>
              <a:gd name="connsiteY4" fmla="*/ 571943 h 4815840"/>
              <a:gd name="connsiteX5" fmla="*/ 11624371 w 12192001"/>
              <a:gd name="connsiteY5" fmla="*/ 793897 h 4815840"/>
              <a:gd name="connsiteX6" fmla="*/ 11836460 w 12192001"/>
              <a:gd name="connsiteY6" fmla="*/ 571943 h 4815840"/>
              <a:gd name="connsiteX7" fmla="*/ 11624371 w 12192001"/>
              <a:gd name="connsiteY7" fmla="*/ 349989 h 4815840"/>
              <a:gd name="connsiteX8" fmla="*/ 0 w 12192001"/>
              <a:gd name="connsiteY8" fmla="*/ 0 h 4815840"/>
              <a:gd name="connsiteX9" fmla="*/ 12192001 w 12192001"/>
              <a:gd name="connsiteY9" fmla="*/ 0 h 4815840"/>
              <a:gd name="connsiteX10" fmla="*/ 12192001 w 12192001"/>
              <a:gd name="connsiteY10" fmla="*/ 4815840 h 4815840"/>
              <a:gd name="connsiteX11" fmla="*/ 0 w 12192001"/>
              <a:gd name="connsiteY11" fmla="*/ 4815840 h 4815840"/>
              <a:gd name="connsiteX12" fmla="*/ 0 w 12192001"/>
              <a:gd name="connsiteY12" fmla="*/ 0 h 4815840"/>
              <a:gd name="connsiteX0" fmla="*/ 11624371 w 12192001"/>
              <a:gd name="connsiteY0" fmla="*/ 349989 h 4815840"/>
              <a:gd name="connsiteX1" fmla="*/ 11412281 w 12192001"/>
              <a:gd name="connsiteY1" fmla="*/ 571943 h 4815840"/>
              <a:gd name="connsiteX2" fmla="*/ 11624371 w 12192001"/>
              <a:gd name="connsiteY2" fmla="*/ 793897 h 4815840"/>
              <a:gd name="connsiteX3" fmla="*/ 11836460 w 12192001"/>
              <a:gd name="connsiteY3" fmla="*/ 571943 h 4815840"/>
              <a:gd name="connsiteX4" fmla="*/ 11624371 w 12192001"/>
              <a:gd name="connsiteY4" fmla="*/ 349989 h 4815840"/>
              <a:gd name="connsiteX5" fmla="*/ 0 w 12192001"/>
              <a:gd name="connsiteY5" fmla="*/ 0 h 4815840"/>
              <a:gd name="connsiteX6" fmla="*/ 12192001 w 12192001"/>
              <a:gd name="connsiteY6" fmla="*/ 0 h 4815840"/>
              <a:gd name="connsiteX7" fmla="*/ 12192001 w 12192001"/>
              <a:gd name="connsiteY7" fmla="*/ 4815840 h 4815840"/>
              <a:gd name="connsiteX8" fmla="*/ 0 w 12192001"/>
              <a:gd name="connsiteY8" fmla="*/ 4815840 h 4815840"/>
              <a:gd name="connsiteX9" fmla="*/ 0 w 12192001"/>
              <a:gd name="connsiteY9" fmla="*/ 0 h 48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815840">
                <a:moveTo>
                  <a:pt x="11624371" y="349989"/>
                </a:moveTo>
                <a:cubicBezTo>
                  <a:pt x="11507237" y="349989"/>
                  <a:pt x="11412281" y="449361"/>
                  <a:pt x="11412281" y="571943"/>
                </a:cubicBezTo>
                <a:cubicBezTo>
                  <a:pt x="11412281" y="694525"/>
                  <a:pt x="11507237" y="793897"/>
                  <a:pt x="11624371" y="793897"/>
                </a:cubicBezTo>
                <a:cubicBezTo>
                  <a:pt x="11741504" y="793897"/>
                  <a:pt x="11836460" y="694525"/>
                  <a:pt x="11836460" y="571943"/>
                </a:cubicBezTo>
                <a:cubicBezTo>
                  <a:pt x="11836460" y="449361"/>
                  <a:pt x="11741504" y="349989"/>
                  <a:pt x="11624371" y="349989"/>
                </a:cubicBez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4815840"/>
                </a:lnTo>
                <a:lnTo>
                  <a:pt x="0" y="4815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616" y="1280587"/>
            <a:ext cx="4855408" cy="731093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614" y="2023872"/>
            <a:ext cx="4855409" cy="128058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1" indent="0">
              <a:buNone/>
              <a:defRPr sz="1399"/>
            </a:lvl2pPr>
            <a:lvl3pPr marL="914399" indent="0">
              <a:buNone/>
              <a:defRPr sz="1201"/>
            </a:lvl3pPr>
            <a:lvl4pPr marL="1371597" indent="0">
              <a:buNone/>
              <a:defRPr sz="1000"/>
            </a:lvl4pPr>
            <a:lvl5pPr marL="1828794" indent="0">
              <a:buNone/>
              <a:defRPr sz="1000"/>
            </a:lvl5pPr>
            <a:lvl6pPr marL="2285995" indent="0">
              <a:buNone/>
              <a:defRPr sz="1000"/>
            </a:lvl6pPr>
            <a:lvl7pPr marL="2743196" indent="0">
              <a:buNone/>
              <a:defRPr sz="1000"/>
            </a:lvl7pPr>
            <a:lvl8pPr marL="3200394" indent="0">
              <a:buNone/>
              <a:defRPr sz="1000"/>
            </a:lvl8pPr>
            <a:lvl9pPr marL="36575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/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397868" y="344358"/>
            <a:ext cx="454062" cy="4540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3339" y="349989"/>
            <a:ext cx="423120" cy="4428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539999 w 12192000"/>
              <a:gd name="connsiteY0" fmla="*/ 495659 h 6858000"/>
              <a:gd name="connsiteX1" fmla="*/ 11540019 w 12192000"/>
              <a:gd name="connsiteY1" fmla="*/ 495812 h 6858000"/>
              <a:gd name="connsiteX2" fmla="*/ 11542985 w 12192000"/>
              <a:gd name="connsiteY2" fmla="*/ 496410 h 6858000"/>
              <a:gd name="connsiteX3" fmla="*/ 11547195 w 12192000"/>
              <a:gd name="connsiteY3" fmla="*/ 499870 h 6858000"/>
              <a:gd name="connsiteX4" fmla="*/ 11548774 w 12192000"/>
              <a:gd name="connsiteY4" fmla="*/ 505028 h 6858000"/>
              <a:gd name="connsiteX5" fmla="*/ 11548829 w 12192000"/>
              <a:gd name="connsiteY5" fmla="*/ 505028 h 6858000"/>
              <a:gd name="connsiteX6" fmla="*/ 11548829 w 12192000"/>
              <a:gd name="connsiteY6" fmla="*/ 505208 h 6858000"/>
              <a:gd name="connsiteX7" fmla="*/ 11548829 w 12192000"/>
              <a:gd name="connsiteY7" fmla="*/ 523368 h 6858000"/>
              <a:gd name="connsiteX8" fmla="*/ 11549206 w 12192000"/>
              <a:gd name="connsiteY8" fmla="*/ 523390 h 6858000"/>
              <a:gd name="connsiteX9" fmla="*/ 11549206 w 12192000"/>
              <a:gd name="connsiteY9" fmla="*/ 566955 h 6858000"/>
              <a:gd name="connsiteX10" fmla="*/ 11570905 w 12192000"/>
              <a:gd name="connsiteY10" fmla="*/ 565393 h 6858000"/>
              <a:gd name="connsiteX11" fmla="*/ 11643039 w 12192000"/>
              <a:gd name="connsiteY11" fmla="*/ 564224 h 6858000"/>
              <a:gd name="connsiteX12" fmla="*/ 11676469 w 12192000"/>
              <a:gd name="connsiteY12" fmla="*/ 565030 h 6858000"/>
              <a:gd name="connsiteX13" fmla="*/ 11699533 w 12192000"/>
              <a:gd name="connsiteY13" fmla="*/ 566137 h 6858000"/>
              <a:gd name="connsiteX14" fmla="*/ 11699533 w 12192000"/>
              <a:gd name="connsiteY14" fmla="*/ 523390 h 6858000"/>
              <a:gd name="connsiteX15" fmla="*/ 11699909 w 12192000"/>
              <a:gd name="connsiteY15" fmla="*/ 523368 h 6858000"/>
              <a:gd name="connsiteX16" fmla="*/ 11699909 w 12192000"/>
              <a:gd name="connsiteY16" fmla="*/ 505208 h 6858000"/>
              <a:gd name="connsiteX17" fmla="*/ 11699909 w 12192000"/>
              <a:gd name="connsiteY17" fmla="*/ 505028 h 6858000"/>
              <a:gd name="connsiteX18" fmla="*/ 11699965 w 12192000"/>
              <a:gd name="connsiteY18" fmla="*/ 505028 h 6858000"/>
              <a:gd name="connsiteX19" fmla="*/ 11701544 w 12192000"/>
              <a:gd name="connsiteY19" fmla="*/ 499870 h 6858000"/>
              <a:gd name="connsiteX20" fmla="*/ 11705753 w 12192000"/>
              <a:gd name="connsiteY20" fmla="*/ 496410 h 6858000"/>
              <a:gd name="connsiteX21" fmla="*/ 11708720 w 12192000"/>
              <a:gd name="connsiteY21" fmla="*/ 495812 h 6858000"/>
              <a:gd name="connsiteX22" fmla="*/ 11708740 w 12192000"/>
              <a:gd name="connsiteY22" fmla="*/ 495659 h 6858000"/>
              <a:gd name="connsiteX23" fmla="*/ 11709412 w 12192000"/>
              <a:gd name="connsiteY23" fmla="*/ 495673 h 6858000"/>
              <a:gd name="connsiteX24" fmla="*/ 11709478 w 12192000"/>
              <a:gd name="connsiteY24" fmla="*/ 495660 h 6858000"/>
              <a:gd name="connsiteX25" fmla="*/ 11709558 w 12192000"/>
              <a:gd name="connsiteY25" fmla="*/ 495676 h 6858000"/>
              <a:gd name="connsiteX26" fmla="*/ 11720049 w 12192000"/>
              <a:gd name="connsiteY26" fmla="*/ 495886 h 6858000"/>
              <a:gd name="connsiteX27" fmla="*/ 11747390 w 12192000"/>
              <a:gd name="connsiteY27" fmla="*/ 498442 h 6858000"/>
              <a:gd name="connsiteX28" fmla="*/ 11747366 w 12192000"/>
              <a:gd name="connsiteY28" fmla="*/ 498774 h 6858000"/>
              <a:gd name="connsiteX29" fmla="*/ 11754797 w 12192000"/>
              <a:gd name="connsiteY29" fmla="*/ 500271 h 6858000"/>
              <a:gd name="connsiteX30" fmla="*/ 11769043 w 12192000"/>
              <a:gd name="connsiteY30" fmla="*/ 521721 h 6858000"/>
              <a:gd name="connsiteX31" fmla="*/ 11768383 w 12192000"/>
              <a:gd name="connsiteY31" fmla="*/ 524982 h 6858000"/>
              <a:gd name="connsiteX32" fmla="*/ 11767095 w 12192000"/>
              <a:gd name="connsiteY32" fmla="*/ 594002 h 6858000"/>
              <a:gd name="connsiteX33" fmla="*/ 11767371 w 12192000"/>
              <a:gd name="connsiteY33" fmla="*/ 595358 h 6858000"/>
              <a:gd name="connsiteX34" fmla="*/ 11767371 w 12192000"/>
              <a:gd name="connsiteY34" fmla="*/ 597171 h 6858000"/>
              <a:gd name="connsiteX35" fmla="*/ 11767371 w 12192000"/>
              <a:gd name="connsiteY35" fmla="*/ 611858 h 6858000"/>
              <a:gd name="connsiteX36" fmla="*/ 11767371 w 12192000"/>
              <a:gd name="connsiteY36" fmla="*/ 615325 h 6858000"/>
              <a:gd name="connsiteX37" fmla="*/ 11743949 w 12192000"/>
              <a:gd name="connsiteY37" fmla="*/ 639812 h 6858000"/>
              <a:gd name="connsiteX38" fmla="*/ 11507577 w 12192000"/>
              <a:gd name="connsiteY38" fmla="*/ 641481 h 6858000"/>
              <a:gd name="connsiteX39" fmla="*/ 11481926 w 12192000"/>
              <a:gd name="connsiteY39" fmla="*/ 615325 h 6858000"/>
              <a:gd name="connsiteX40" fmla="*/ 11481926 w 12192000"/>
              <a:gd name="connsiteY40" fmla="*/ 611858 h 6858000"/>
              <a:gd name="connsiteX41" fmla="*/ 11481926 w 12192000"/>
              <a:gd name="connsiteY41" fmla="*/ 609076 h 6858000"/>
              <a:gd name="connsiteX42" fmla="*/ 11481925 w 12192000"/>
              <a:gd name="connsiteY42" fmla="*/ 609076 h 6858000"/>
              <a:gd name="connsiteX43" fmla="*/ 11480355 w 12192000"/>
              <a:gd name="connsiteY43" fmla="*/ 524982 h 6858000"/>
              <a:gd name="connsiteX44" fmla="*/ 11479695 w 12192000"/>
              <a:gd name="connsiteY44" fmla="*/ 521721 h 6858000"/>
              <a:gd name="connsiteX45" fmla="*/ 11493942 w 12192000"/>
              <a:gd name="connsiteY45" fmla="*/ 500271 h 6858000"/>
              <a:gd name="connsiteX46" fmla="*/ 11501373 w 12192000"/>
              <a:gd name="connsiteY46" fmla="*/ 498774 h 6858000"/>
              <a:gd name="connsiteX47" fmla="*/ 11501349 w 12192000"/>
              <a:gd name="connsiteY47" fmla="*/ 498442 h 6858000"/>
              <a:gd name="connsiteX48" fmla="*/ 11528690 w 12192000"/>
              <a:gd name="connsiteY48" fmla="*/ 495886 h 6858000"/>
              <a:gd name="connsiteX49" fmla="*/ 11539181 w 12192000"/>
              <a:gd name="connsiteY49" fmla="*/ 495676 h 6858000"/>
              <a:gd name="connsiteX50" fmla="*/ 11539261 w 12192000"/>
              <a:gd name="connsiteY50" fmla="*/ 495660 h 6858000"/>
              <a:gd name="connsiteX51" fmla="*/ 11539327 w 12192000"/>
              <a:gd name="connsiteY51" fmla="*/ 495673 h 6858000"/>
              <a:gd name="connsiteX52" fmla="*/ 11624370 w 12192000"/>
              <a:gd name="connsiteY52" fmla="*/ 349989 h 6858000"/>
              <a:gd name="connsiteX53" fmla="*/ 11412280 w 12192000"/>
              <a:gd name="connsiteY53" fmla="*/ 571943 h 6858000"/>
              <a:gd name="connsiteX54" fmla="*/ 11624370 w 12192000"/>
              <a:gd name="connsiteY54" fmla="*/ 793897 h 6858000"/>
              <a:gd name="connsiteX55" fmla="*/ 11836459 w 12192000"/>
              <a:gd name="connsiteY55" fmla="*/ 571943 h 6858000"/>
              <a:gd name="connsiteX56" fmla="*/ 11624370 w 12192000"/>
              <a:gd name="connsiteY56" fmla="*/ 349989 h 6858000"/>
              <a:gd name="connsiteX57" fmla="*/ 131736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0 w 12192000"/>
              <a:gd name="connsiteY60" fmla="*/ 6858000 h 6858000"/>
              <a:gd name="connsiteX61" fmla="*/ 0 w 12192000"/>
              <a:gd name="connsiteY61" fmla="*/ 4757980 h 6858000"/>
              <a:gd name="connsiteX62" fmla="*/ 131736 w 12192000"/>
              <a:gd name="connsiteY62" fmla="*/ 47579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192000" h="6858000">
                <a:moveTo>
                  <a:pt x="11539999" y="495659"/>
                </a:moveTo>
                <a:lnTo>
                  <a:pt x="11540019" y="495812"/>
                </a:lnTo>
                <a:lnTo>
                  <a:pt x="11542985" y="496410"/>
                </a:lnTo>
                <a:cubicBezTo>
                  <a:pt x="11544702" y="497135"/>
                  <a:pt x="11546163" y="498346"/>
                  <a:pt x="11547195" y="499870"/>
                </a:cubicBezTo>
                <a:lnTo>
                  <a:pt x="11548774" y="505028"/>
                </a:lnTo>
                <a:lnTo>
                  <a:pt x="11548829" y="505028"/>
                </a:lnTo>
                <a:lnTo>
                  <a:pt x="11548829" y="505208"/>
                </a:lnTo>
                <a:lnTo>
                  <a:pt x="11548829" y="523368"/>
                </a:lnTo>
                <a:lnTo>
                  <a:pt x="11549206" y="523390"/>
                </a:lnTo>
                <a:lnTo>
                  <a:pt x="11549206" y="566955"/>
                </a:lnTo>
                <a:lnTo>
                  <a:pt x="11570905" y="565393"/>
                </a:lnTo>
                <a:cubicBezTo>
                  <a:pt x="11594761" y="564213"/>
                  <a:pt x="11619713" y="563938"/>
                  <a:pt x="11643039" y="564224"/>
                </a:cubicBezTo>
                <a:cubicBezTo>
                  <a:pt x="11654702" y="564366"/>
                  <a:pt x="11665959" y="564650"/>
                  <a:pt x="11676469" y="565030"/>
                </a:cubicBezTo>
                <a:lnTo>
                  <a:pt x="11699533" y="566137"/>
                </a:lnTo>
                <a:lnTo>
                  <a:pt x="11699533" y="523390"/>
                </a:lnTo>
                <a:lnTo>
                  <a:pt x="11699909" y="523368"/>
                </a:lnTo>
                <a:lnTo>
                  <a:pt x="11699909" y="505208"/>
                </a:lnTo>
                <a:lnTo>
                  <a:pt x="11699909" y="505028"/>
                </a:lnTo>
                <a:lnTo>
                  <a:pt x="11699965" y="505028"/>
                </a:lnTo>
                <a:lnTo>
                  <a:pt x="11701544" y="499870"/>
                </a:lnTo>
                <a:cubicBezTo>
                  <a:pt x="11702575" y="498346"/>
                  <a:pt x="11704036" y="497135"/>
                  <a:pt x="11705753" y="496410"/>
                </a:cubicBezTo>
                <a:lnTo>
                  <a:pt x="11708720" y="495812"/>
                </a:lnTo>
                <a:lnTo>
                  <a:pt x="11708740" y="495659"/>
                </a:lnTo>
                <a:lnTo>
                  <a:pt x="11709412" y="495673"/>
                </a:lnTo>
                <a:lnTo>
                  <a:pt x="11709478" y="495660"/>
                </a:lnTo>
                <a:lnTo>
                  <a:pt x="11709558" y="495676"/>
                </a:lnTo>
                <a:lnTo>
                  <a:pt x="11720049" y="495886"/>
                </a:lnTo>
                <a:cubicBezTo>
                  <a:pt x="11730260" y="496425"/>
                  <a:pt x="11737727" y="497746"/>
                  <a:pt x="11747390" y="498442"/>
                </a:cubicBezTo>
                <a:lnTo>
                  <a:pt x="11747366" y="498774"/>
                </a:lnTo>
                <a:lnTo>
                  <a:pt x="11754797" y="500271"/>
                </a:lnTo>
                <a:cubicBezTo>
                  <a:pt x="11763169" y="503805"/>
                  <a:pt x="11769043" y="512078"/>
                  <a:pt x="11769043" y="521721"/>
                </a:cubicBezTo>
                <a:lnTo>
                  <a:pt x="11768383" y="524982"/>
                </a:lnTo>
                <a:lnTo>
                  <a:pt x="11767095" y="594002"/>
                </a:lnTo>
                <a:lnTo>
                  <a:pt x="11767371" y="595358"/>
                </a:lnTo>
                <a:lnTo>
                  <a:pt x="11767371" y="597171"/>
                </a:lnTo>
                <a:lnTo>
                  <a:pt x="11767371" y="611858"/>
                </a:lnTo>
                <a:lnTo>
                  <a:pt x="11767371" y="615325"/>
                </a:lnTo>
                <a:cubicBezTo>
                  <a:pt x="11767371" y="628541"/>
                  <a:pt x="11759423" y="637030"/>
                  <a:pt x="11743949" y="639812"/>
                </a:cubicBezTo>
                <a:cubicBezTo>
                  <a:pt x="11668179" y="654482"/>
                  <a:pt x="11531332" y="646559"/>
                  <a:pt x="11507577" y="641481"/>
                </a:cubicBezTo>
                <a:cubicBezTo>
                  <a:pt x="11491538" y="638142"/>
                  <a:pt x="11481926" y="628541"/>
                  <a:pt x="11481926" y="615325"/>
                </a:cubicBezTo>
                <a:lnTo>
                  <a:pt x="11481926" y="611858"/>
                </a:lnTo>
                <a:lnTo>
                  <a:pt x="11481926" y="609076"/>
                </a:lnTo>
                <a:lnTo>
                  <a:pt x="11481925" y="609076"/>
                </a:lnTo>
                <a:lnTo>
                  <a:pt x="11480355" y="524982"/>
                </a:lnTo>
                <a:lnTo>
                  <a:pt x="11479695" y="521721"/>
                </a:lnTo>
                <a:cubicBezTo>
                  <a:pt x="11479695" y="512078"/>
                  <a:pt x="11485570" y="503805"/>
                  <a:pt x="11493942" y="500271"/>
                </a:cubicBezTo>
                <a:lnTo>
                  <a:pt x="11501373" y="498774"/>
                </a:lnTo>
                <a:lnTo>
                  <a:pt x="11501349" y="498442"/>
                </a:lnTo>
                <a:cubicBezTo>
                  <a:pt x="11511011" y="497746"/>
                  <a:pt x="11518478" y="496425"/>
                  <a:pt x="11528690" y="495886"/>
                </a:cubicBezTo>
                <a:lnTo>
                  <a:pt x="11539181" y="495676"/>
                </a:lnTo>
                <a:lnTo>
                  <a:pt x="11539261" y="495660"/>
                </a:lnTo>
                <a:lnTo>
                  <a:pt x="11539327" y="495673"/>
                </a:lnTo>
                <a:close/>
                <a:moveTo>
                  <a:pt x="11624370" y="349989"/>
                </a:moveTo>
                <a:cubicBezTo>
                  <a:pt x="11507236" y="349989"/>
                  <a:pt x="11412280" y="449361"/>
                  <a:pt x="11412280" y="571943"/>
                </a:cubicBezTo>
                <a:cubicBezTo>
                  <a:pt x="11412280" y="694525"/>
                  <a:pt x="11507236" y="793897"/>
                  <a:pt x="11624370" y="793897"/>
                </a:cubicBezTo>
                <a:cubicBezTo>
                  <a:pt x="11741503" y="793897"/>
                  <a:pt x="11836459" y="694525"/>
                  <a:pt x="11836459" y="571943"/>
                </a:cubicBezTo>
                <a:cubicBezTo>
                  <a:pt x="11836459" y="449361"/>
                  <a:pt x="11741503" y="349989"/>
                  <a:pt x="11624370" y="349989"/>
                </a:cubicBezTo>
                <a:close/>
                <a:moveTo>
                  <a:pt x="13173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757980"/>
                </a:lnTo>
                <a:lnTo>
                  <a:pt x="131736" y="47579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charset="0"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1" indent="0">
              <a:buNone/>
              <a:defRPr sz="2799"/>
            </a:lvl2pPr>
            <a:lvl3pPr marL="914399" indent="0">
              <a:buNone/>
              <a:defRPr sz="2399"/>
            </a:lvl3pPr>
            <a:lvl4pPr marL="1371597" indent="0">
              <a:buNone/>
              <a:defRPr sz="2000"/>
            </a:lvl4pPr>
            <a:lvl5pPr marL="1828794" indent="0">
              <a:buNone/>
              <a:defRPr sz="2000"/>
            </a:lvl5pPr>
            <a:lvl6pPr marL="2285995" indent="0">
              <a:buNone/>
              <a:defRPr sz="2000"/>
            </a:lvl6pPr>
            <a:lvl7pPr marL="2743196" indent="0">
              <a:buNone/>
              <a:defRPr sz="2000"/>
            </a:lvl7pPr>
            <a:lvl8pPr marL="3200394" indent="0">
              <a:buNone/>
              <a:defRPr sz="2000"/>
            </a:lvl8pPr>
            <a:lvl9pPr marL="3657594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676" y="3342812"/>
            <a:ext cx="7372392" cy="160020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1736" cy="475798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0" i="0" u="none" strike="noStrike" baseline="0" smtClean="0"/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9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294923" y="2392458"/>
            <a:ext cx="7602155" cy="751897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45805" y="3579378"/>
            <a:ext cx="2500392" cy="680024"/>
          </a:xfrm>
          <a:prstGeom prst="rect">
            <a:avLst/>
          </a:prstGeom>
        </p:spPr>
      </p:pic>
      <p:sp>
        <p:nvSpPr>
          <p:cNvPr id="6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2022198" y="6610588"/>
            <a:ext cx="8147605" cy="236241"/>
          </a:xfrm>
          <a:prstGeom prst="rect">
            <a:avLst/>
          </a:prstGeom>
        </p:spPr>
        <p:txBody>
          <a:bodyPr/>
          <a:lstStyle>
            <a:lvl1pPr algn="ctr">
              <a:defRPr lang="en-GB" sz="8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2163337"/>
            <a:ext cx="6411951" cy="2520176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59" y="0"/>
            <a:ext cx="1219496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5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624059 w 12192000"/>
              <a:gd name="connsiteY2" fmla="*/ 793897 h 6858000"/>
              <a:gd name="connsiteX3" fmla="*/ 11836459 w 12192000"/>
              <a:gd name="connsiteY3" fmla="*/ 571943 h 6858000"/>
              <a:gd name="connsiteX4" fmla="*/ 11624059 w 12192000"/>
              <a:gd name="connsiteY4" fmla="*/ 34998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836459 w 12192000"/>
              <a:gd name="connsiteY2" fmla="*/ 571943 h 6858000"/>
              <a:gd name="connsiteX3" fmla="*/ 11624059 w 12192000"/>
              <a:gd name="connsiteY3" fmla="*/ 349989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0 h 6858000"/>
              <a:gd name="connsiteX0" fmla="*/ 11624059 w 12192000"/>
              <a:gd name="connsiteY0" fmla="*/ 349989 h 6858000"/>
              <a:gd name="connsiteX1" fmla="*/ 11411659 w 12192000"/>
              <a:gd name="connsiteY1" fmla="*/ 571943 h 6858000"/>
              <a:gd name="connsiteX2" fmla="*/ 11624059 w 12192000"/>
              <a:gd name="connsiteY2" fmla="*/ 349989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72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4852" y="2475067"/>
            <a:ext cx="3052679" cy="830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6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24853" y="3477339"/>
            <a:ext cx="7602155" cy="751897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24853" y="4291648"/>
            <a:ext cx="5894388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3169" y="553276"/>
            <a:ext cx="2353564" cy="640091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8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4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300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1964" y="349989"/>
            <a:ext cx="424179" cy="4439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75216" y="1894265"/>
            <a:ext cx="4183953" cy="750061"/>
          </a:xfrm>
        </p:spPr>
        <p:txBody>
          <a:bodyPr anchor="ctr">
            <a:noAutofit/>
          </a:bodyPr>
          <a:lstStyle>
            <a:lvl1pPr marL="0" marR="0" indent="0" algn="r" defTabSz="9143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z="4400" b="1" i="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rPr>
              <a:t>AGENDA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 hasCustomPrompt="1"/>
          </p:nvPr>
        </p:nvSpPr>
        <p:spPr>
          <a:xfrm>
            <a:off x="6091921" y="1808163"/>
            <a:ext cx="5657167" cy="3241675"/>
          </a:xfrm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US" dirty="0"/>
              <a:t>Click to insert table of contents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4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01">
          <p15:clr>
            <a:srgbClr val="FBAE40"/>
          </p15:clr>
        </p15:guide>
        <p15:guide id="4" orient="horz" pos="1139">
          <p15:clr>
            <a:srgbClr val="FBAE40"/>
          </p15:clr>
        </p15:guide>
        <p15:guide id="5" orient="horz" pos="318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00ACE1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163337"/>
            <a:ext cx="6411951" cy="2520175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4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2163337"/>
            <a:ext cx="6411951" cy="2520176"/>
          </a:xfrm>
          <a:prstGeom prst="rect">
            <a:avLst/>
          </a:prstGeom>
          <a:gradFill flip="none" rotWithShape="1"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683512 h 6858000"/>
              <a:gd name="connsiteX5" fmla="*/ 6411951 w 12192000"/>
              <a:gd name="connsiteY5" fmla="*/ 4683512 h 6858000"/>
              <a:gd name="connsiteX6" fmla="*/ 6411951 w 12192000"/>
              <a:gd name="connsiteY6" fmla="*/ 2163337 h 6858000"/>
              <a:gd name="connsiteX7" fmla="*/ 0 w 12192000"/>
              <a:gd name="connsiteY7" fmla="*/ 2163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683512"/>
                </a:lnTo>
                <a:lnTo>
                  <a:pt x="6411951" y="4683512"/>
                </a:lnTo>
                <a:lnTo>
                  <a:pt x="6411951" y="2163337"/>
                </a:lnTo>
                <a:lnTo>
                  <a:pt x="0" y="21633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1160" y="2659566"/>
            <a:ext cx="4183953" cy="158510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73564" y="2293390"/>
            <a:ext cx="409498" cy="4285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20941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7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B36C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4801" y="2808653"/>
            <a:ext cx="5496386" cy="1325563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BREAK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543300" y="2565621"/>
            <a:ext cx="0" cy="18692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11964" y="349989"/>
            <a:ext cx="424179" cy="4439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76839" y="2563386"/>
            <a:ext cx="1208437" cy="1657916"/>
          </a:xfrm>
        </p:spPr>
        <p:txBody>
          <a:bodyPr/>
          <a:lstStyle>
            <a:lvl1pPr marL="0" indent="0" algn="ctr" defTabSz="914399" rtl="0" eaLnBrk="1" latinLnBrk="0" hangingPunct="1">
              <a:buFontTx/>
              <a:buNone/>
              <a:defRPr lang="en-US" sz="12000" b="1" i="0" kern="1200" dirty="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7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5.xml"/><Relationship Id="rId50" Type="http://schemas.openxmlformats.org/officeDocument/2006/relationships/slideLayout" Target="../slideLayouts/slideLayout88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3" Type="http://schemas.openxmlformats.org/officeDocument/2006/relationships/image" Target="../media/image6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4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6.xml"/><Relationship Id="rId8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8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37" Type="http://schemas.openxmlformats.org/officeDocument/2006/relationships/slideLayout" Target="../slideLayouts/slideLayout126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322" y="256819"/>
            <a:ext cx="10918903" cy="54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4"/>
            <a:ext cx="10515599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10800000" flipV="1">
            <a:off x="11412280" y="349989"/>
            <a:ext cx="424179" cy="443908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ea typeface="ＭＳ Ｐゴシック" pitchFamily="34" charset="-128"/>
              </a:rPr>
              <a:t>Couchbase</a:t>
            </a:r>
            <a:r>
              <a:rPr lang="en-US" dirty="0">
                <a:ea typeface="ＭＳ Ｐゴシック" pitchFamily="34" charset="-128"/>
              </a:rPr>
              <a:t> consent. </a:t>
            </a:r>
            <a:r>
              <a:rPr lang="en-US" dirty="0"/>
              <a:t>© </a:t>
            </a:r>
            <a:r>
              <a:rPr lang="en-US" dirty="0" err="1"/>
              <a:t>Couchbase</a:t>
            </a:r>
            <a:r>
              <a:rPr lang="en-US" dirty="0"/>
              <a:t> 2017.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4921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720" r:id="rId8"/>
    <p:sldLayoutId id="2147483721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33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22" r:id="rId23"/>
    <p:sldLayoutId id="2147483723" r:id="rId24"/>
    <p:sldLayoutId id="2147483724" r:id="rId25"/>
    <p:sldLayoutId id="2147483725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defTabSz="914399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Gotham-Bold" charset="0"/>
          <a:ea typeface="Gotham-Bold" charset="0"/>
          <a:cs typeface="Gotham-Bold" charset="0"/>
        </a:defRPr>
      </a:lvl1pPr>
    </p:titleStyle>
    <p:bodyStyle>
      <a:lvl1pPr marL="228600" indent="-228600" algn="l" defTabSz="914399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1pPr>
      <a:lvl2pPr marL="685798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3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2pPr>
      <a:lvl3pPr marL="1142999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3pPr>
      <a:lvl4pPr marL="1600197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4pPr>
      <a:lvl5pPr marL="2057395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5pPr>
      <a:lvl6pPr marL="2514595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3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4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5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6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322" y="517238"/>
            <a:ext cx="10918903" cy="54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322" y="1825624"/>
            <a:ext cx="10955479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42E3EF-6E47-4EDB-8B94-7B5019843B12}"/>
              </a:ext>
            </a:extLst>
          </p:cNvPr>
          <p:cNvSpPr txBox="1">
            <a:spLocks/>
          </p:cNvSpPr>
          <p:nvPr/>
        </p:nvSpPr>
        <p:spPr>
          <a:xfrm>
            <a:off x="188012" y="6610588"/>
            <a:ext cx="6042039" cy="215444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defPPr>
              <a:defRPr lang="en-US"/>
            </a:defPPr>
            <a:lvl1pPr marL="0" algn="l" defTabSz="914399" rtl="0" eaLnBrk="1" latinLnBrk="0" hangingPunct="1">
              <a:defRPr lang="en-GB" sz="8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Confidential and Proprietary. Do not distribute without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34" charset="-128"/>
              </a:rPr>
              <a:t> consent.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©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Couchbase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2017. All rights reserved.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69629C5-5F88-4853-B4FA-62BA6B3C9938}"/>
              </a:ext>
            </a:extLst>
          </p:cNvPr>
          <p:cNvSpPr txBox="1">
            <a:spLocks/>
          </p:cNvSpPr>
          <p:nvPr/>
        </p:nvSpPr>
        <p:spPr>
          <a:xfrm>
            <a:off x="11591857" y="6615997"/>
            <a:ext cx="341760" cy="23083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spAutoFit/>
          </a:bodyPr>
          <a:lstStyle>
            <a:defPPr>
              <a:defRPr lang="en-US"/>
            </a:defPPr>
            <a:lvl1pPr marL="0" algn="ctr" defTabSz="914399" rtl="0" eaLnBrk="1" latinLnBrk="0" hangingPunct="1">
              <a:defRPr sz="900" b="1" i="0" kern="1200">
                <a:solidFill>
                  <a:schemeClr val="bg1"/>
                </a:solidFill>
                <a:latin typeface="Gotham-Bold" charset="0"/>
                <a:ea typeface="Gotham-Bold" charset="0"/>
                <a:cs typeface="Gotham-Bold" charset="0"/>
              </a:defRPr>
            </a:lvl1pPr>
            <a:lvl2pPr marL="457201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9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97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95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96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94" algn="l" defTabSz="914399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65928-3BA7-1741-B2EF-562768EBCB1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pPr marL="0" marR="0" lvl="0" indent="0" algn="r" defTabSz="91439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294D5-6D93-444A-9FCB-4DA07A0266C3}"/>
              </a:ext>
            </a:extLst>
          </p:cNvPr>
          <p:cNvPicPr>
            <a:picLocks noChangeAspect="1"/>
          </p:cNvPicPr>
          <p:nvPr/>
        </p:nvPicPr>
        <p:blipFill rotWithShape="1">
          <a:blip r:embed="rId53"/>
          <a:srcRect r="72704"/>
          <a:stretch/>
        </p:blipFill>
        <p:spPr>
          <a:xfrm>
            <a:off x="11341361" y="294157"/>
            <a:ext cx="592256" cy="5555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3B7FB8-C801-4E30-BAE4-A7CEC53DF0F5}"/>
              </a:ext>
            </a:extLst>
          </p:cNvPr>
          <p:cNvSpPr/>
          <p:nvPr userDrawn="1"/>
        </p:nvSpPr>
        <p:spPr>
          <a:xfrm>
            <a:off x="11436253" y="383828"/>
            <a:ext cx="376232" cy="3762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D11070C-2270-4824-BFCC-F3D9D7DB890E}"/>
              </a:ext>
            </a:extLst>
          </p:cNvPr>
          <p:cNvSpPr/>
          <p:nvPr userDrawn="1"/>
        </p:nvSpPr>
        <p:spPr>
          <a:xfrm>
            <a:off x="11412280" y="349989"/>
            <a:ext cx="424179" cy="443908"/>
          </a:xfrm>
          <a:custGeom>
            <a:avLst/>
            <a:gdLst>
              <a:gd name="connsiteX0" fmla="*/ 727326 w 2415592"/>
              <a:gd name="connsiteY0" fmla="*/ 831237 h 2533066"/>
              <a:gd name="connsiteX1" fmla="*/ 723499 w 2415592"/>
              <a:gd name="connsiteY1" fmla="*/ 831314 h 2533066"/>
              <a:gd name="connsiteX2" fmla="*/ 723124 w 2415592"/>
              <a:gd name="connsiteY2" fmla="*/ 831238 h 2533066"/>
              <a:gd name="connsiteX3" fmla="*/ 722667 w 2415592"/>
              <a:gd name="connsiteY3" fmla="*/ 831330 h 2533066"/>
              <a:gd name="connsiteX4" fmla="*/ 662924 w 2415592"/>
              <a:gd name="connsiteY4" fmla="*/ 832527 h 2533066"/>
              <a:gd name="connsiteX5" fmla="*/ 507223 w 2415592"/>
              <a:gd name="connsiteY5" fmla="*/ 847112 h 2533066"/>
              <a:gd name="connsiteX6" fmla="*/ 507361 w 2415592"/>
              <a:gd name="connsiteY6" fmla="*/ 849009 h 2533066"/>
              <a:gd name="connsiteX7" fmla="*/ 465044 w 2415592"/>
              <a:gd name="connsiteY7" fmla="*/ 857552 h 2533066"/>
              <a:gd name="connsiteX8" fmla="*/ 383914 w 2415592"/>
              <a:gd name="connsiteY8" fmla="*/ 979949 h 2533066"/>
              <a:gd name="connsiteX9" fmla="*/ 387671 w 2415592"/>
              <a:gd name="connsiteY9" fmla="*/ 998560 h 2533066"/>
              <a:gd name="connsiteX10" fmla="*/ 396613 w 2415592"/>
              <a:gd name="connsiteY10" fmla="*/ 1478423 h 2533066"/>
              <a:gd name="connsiteX11" fmla="*/ 396614 w 2415592"/>
              <a:gd name="connsiteY11" fmla="*/ 1478423 h 2533066"/>
              <a:gd name="connsiteX12" fmla="*/ 396614 w 2415592"/>
              <a:gd name="connsiteY12" fmla="*/ 1494297 h 2533066"/>
              <a:gd name="connsiteX13" fmla="*/ 396614 w 2415592"/>
              <a:gd name="connsiteY13" fmla="*/ 1514082 h 2533066"/>
              <a:gd name="connsiteX14" fmla="*/ 542692 w 2415592"/>
              <a:gd name="connsiteY14" fmla="*/ 1663335 h 2533066"/>
              <a:gd name="connsiteX15" fmla="*/ 1888773 w 2415592"/>
              <a:gd name="connsiteY15" fmla="*/ 1653810 h 2533066"/>
              <a:gd name="connsiteX16" fmla="*/ 2022151 w 2415592"/>
              <a:gd name="connsiteY16" fmla="*/ 1514082 h 2533066"/>
              <a:gd name="connsiteX17" fmla="*/ 2022151 w 2415592"/>
              <a:gd name="connsiteY17" fmla="*/ 1494297 h 2533066"/>
              <a:gd name="connsiteX18" fmla="*/ 2022151 w 2415592"/>
              <a:gd name="connsiteY18" fmla="*/ 1410491 h 2533066"/>
              <a:gd name="connsiteX19" fmla="*/ 2022151 w 2415592"/>
              <a:gd name="connsiteY19" fmla="*/ 1400148 h 2533066"/>
              <a:gd name="connsiteX20" fmla="*/ 2020580 w 2415592"/>
              <a:gd name="connsiteY20" fmla="*/ 1392408 h 2533066"/>
              <a:gd name="connsiteX21" fmla="*/ 2027919 w 2415592"/>
              <a:gd name="connsiteY21" fmla="*/ 998560 h 2533066"/>
              <a:gd name="connsiteX22" fmla="*/ 2031676 w 2415592"/>
              <a:gd name="connsiteY22" fmla="*/ 979949 h 2533066"/>
              <a:gd name="connsiteX23" fmla="*/ 1950546 w 2415592"/>
              <a:gd name="connsiteY23" fmla="*/ 857552 h 2533066"/>
              <a:gd name="connsiteX24" fmla="*/ 1908229 w 2415592"/>
              <a:gd name="connsiteY24" fmla="*/ 849009 h 2533066"/>
              <a:gd name="connsiteX25" fmla="*/ 1908367 w 2415592"/>
              <a:gd name="connsiteY25" fmla="*/ 847112 h 2533066"/>
              <a:gd name="connsiteX26" fmla="*/ 1752666 w 2415592"/>
              <a:gd name="connsiteY26" fmla="*/ 832527 h 2533066"/>
              <a:gd name="connsiteX27" fmla="*/ 1692923 w 2415592"/>
              <a:gd name="connsiteY27" fmla="*/ 831330 h 2533066"/>
              <a:gd name="connsiteX28" fmla="*/ 1692466 w 2415592"/>
              <a:gd name="connsiteY28" fmla="*/ 831238 h 2533066"/>
              <a:gd name="connsiteX29" fmla="*/ 1692091 w 2415592"/>
              <a:gd name="connsiteY29" fmla="*/ 831314 h 2533066"/>
              <a:gd name="connsiteX30" fmla="*/ 1688264 w 2415592"/>
              <a:gd name="connsiteY30" fmla="*/ 831237 h 2533066"/>
              <a:gd name="connsiteX31" fmla="*/ 1688151 w 2415592"/>
              <a:gd name="connsiteY31" fmla="*/ 832109 h 2533066"/>
              <a:gd name="connsiteX32" fmla="*/ 1671256 w 2415592"/>
              <a:gd name="connsiteY32" fmla="*/ 835520 h 2533066"/>
              <a:gd name="connsiteX33" fmla="*/ 1647283 w 2415592"/>
              <a:gd name="connsiteY33" fmla="*/ 855261 h 2533066"/>
              <a:gd name="connsiteX34" fmla="*/ 1638291 w 2415592"/>
              <a:gd name="connsiteY34" fmla="*/ 884698 h 2533066"/>
              <a:gd name="connsiteX35" fmla="*/ 1637977 w 2415592"/>
              <a:gd name="connsiteY35" fmla="*/ 884698 h 2533066"/>
              <a:gd name="connsiteX36" fmla="*/ 1637977 w 2415592"/>
              <a:gd name="connsiteY36" fmla="*/ 885726 h 2533066"/>
              <a:gd name="connsiteX37" fmla="*/ 1637977 w 2415592"/>
              <a:gd name="connsiteY37" fmla="*/ 989352 h 2533066"/>
              <a:gd name="connsiteX38" fmla="*/ 1635831 w 2415592"/>
              <a:gd name="connsiteY38" fmla="*/ 989473 h 2533066"/>
              <a:gd name="connsiteX39" fmla="*/ 1635831 w 2415592"/>
              <a:gd name="connsiteY39" fmla="*/ 1233401 h 2533066"/>
              <a:gd name="connsiteX40" fmla="*/ 1504489 w 2415592"/>
              <a:gd name="connsiteY40" fmla="*/ 1227084 h 2533066"/>
              <a:gd name="connsiteX41" fmla="*/ 1314113 w 2415592"/>
              <a:gd name="connsiteY41" fmla="*/ 1222483 h 2533066"/>
              <a:gd name="connsiteX42" fmla="*/ 903329 w 2415592"/>
              <a:gd name="connsiteY42" fmla="*/ 1229157 h 2533066"/>
              <a:gd name="connsiteX43" fmla="*/ 779759 w 2415592"/>
              <a:gd name="connsiteY43" fmla="*/ 1238067 h 2533066"/>
              <a:gd name="connsiteX44" fmla="*/ 779759 w 2415592"/>
              <a:gd name="connsiteY44" fmla="*/ 989473 h 2533066"/>
              <a:gd name="connsiteX45" fmla="*/ 777613 w 2415592"/>
              <a:gd name="connsiteY45" fmla="*/ 989352 h 2533066"/>
              <a:gd name="connsiteX46" fmla="*/ 777613 w 2415592"/>
              <a:gd name="connsiteY46" fmla="*/ 885726 h 2533066"/>
              <a:gd name="connsiteX47" fmla="*/ 777613 w 2415592"/>
              <a:gd name="connsiteY47" fmla="*/ 884698 h 2533066"/>
              <a:gd name="connsiteX48" fmla="*/ 777299 w 2415592"/>
              <a:gd name="connsiteY48" fmla="*/ 884698 h 2533066"/>
              <a:gd name="connsiteX49" fmla="*/ 768307 w 2415592"/>
              <a:gd name="connsiteY49" fmla="*/ 855261 h 2533066"/>
              <a:gd name="connsiteX50" fmla="*/ 744334 w 2415592"/>
              <a:gd name="connsiteY50" fmla="*/ 835520 h 2533066"/>
              <a:gd name="connsiteX51" fmla="*/ 727439 w 2415592"/>
              <a:gd name="connsiteY51" fmla="*/ 832109 h 2533066"/>
              <a:gd name="connsiteX52" fmla="*/ 1207796 w 2415592"/>
              <a:gd name="connsiteY52" fmla="*/ 0 h 2533066"/>
              <a:gd name="connsiteX53" fmla="*/ 2415592 w 2415592"/>
              <a:gd name="connsiteY53" fmla="*/ 1266533 h 2533066"/>
              <a:gd name="connsiteX54" fmla="*/ 1207796 w 2415592"/>
              <a:gd name="connsiteY54" fmla="*/ 2533066 h 2533066"/>
              <a:gd name="connsiteX55" fmla="*/ 0 w 2415592"/>
              <a:gd name="connsiteY55" fmla="*/ 1266533 h 2533066"/>
              <a:gd name="connsiteX56" fmla="*/ 1207796 w 2415592"/>
              <a:gd name="connsiteY56" fmla="*/ 0 h 253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415592" h="2533066">
                <a:moveTo>
                  <a:pt x="727326" y="831237"/>
                </a:moveTo>
                <a:lnTo>
                  <a:pt x="723499" y="831314"/>
                </a:lnTo>
                <a:lnTo>
                  <a:pt x="723124" y="831238"/>
                </a:lnTo>
                <a:lnTo>
                  <a:pt x="722667" y="831330"/>
                </a:lnTo>
                <a:lnTo>
                  <a:pt x="662924" y="832527"/>
                </a:lnTo>
                <a:cubicBezTo>
                  <a:pt x="604773" y="835603"/>
                  <a:pt x="562249" y="843143"/>
                  <a:pt x="507223" y="847112"/>
                </a:cubicBezTo>
                <a:lnTo>
                  <a:pt x="507361" y="849009"/>
                </a:lnTo>
                <a:lnTo>
                  <a:pt x="465044" y="857552"/>
                </a:lnTo>
                <a:cubicBezTo>
                  <a:pt x="417367" y="877718"/>
                  <a:pt x="383914" y="924927"/>
                  <a:pt x="383914" y="979949"/>
                </a:cubicBezTo>
                <a:lnTo>
                  <a:pt x="387671" y="998560"/>
                </a:lnTo>
                <a:lnTo>
                  <a:pt x="396613" y="1478423"/>
                </a:lnTo>
                <a:lnTo>
                  <a:pt x="396614" y="1478423"/>
                </a:lnTo>
                <a:lnTo>
                  <a:pt x="396614" y="1494297"/>
                </a:lnTo>
                <a:lnTo>
                  <a:pt x="396614" y="1514082"/>
                </a:lnTo>
                <a:cubicBezTo>
                  <a:pt x="396614" y="1589498"/>
                  <a:pt x="451356" y="1644285"/>
                  <a:pt x="542692" y="1663335"/>
                </a:cubicBezTo>
                <a:cubicBezTo>
                  <a:pt x="677970" y="1692313"/>
                  <a:pt x="1457281" y="1737523"/>
                  <a:pt x="1888773" y="1653810"/>
                </a:cubicBezTo>
                <a:cubicBezTo>
                  <a:pt x="1976889" y="1637935"/>
                  <a:pt x="2022151" y="1589498"/>
                  <a:pt x="2022151" y="1514082"/>
                </a:cubicBezTo>
                <a:lnTo>
                  <a:pt x="2022151" y="1494297"/>
                </a:lnTo>
                <a:lnTo>
                  <a:pt x="2022151" y="1410491"/>
                </a:lnTo>
                <a:lnTo>
                  <a:pt x="2022151" y="1400148"/>
                </a:lnTo>
                <a:lnTo>
                  <a:pt x="2020580" y="1392408"/>
                </a:lnTo>
                <a:lnTo>
                  <a:pt x="2027919" y="998560"/>
                </a:lnTo>
                <a:lnTo>
                  <a:pt x="2031676" y="979949"/>
                </a:lnTo>
                <a:cubicBezTo>
                  <a:pt x="2031676" y="924927"/>
                  <a:pt x="1998223" y="877718"/>
                  <a:pt x="1950546" y="857552"/>
                </a:cubicBezTo>
                <a:lnTo>
                  <a:pt x="1908229" y="849009"/>
                </a:lnTo>
                <a:lnTo>
                  <a:pt x="1908367" y="847112"/>
                </a:lnTo>
                <a:cubicBezTo>
                  <a:pt x="1853341" y="843143"/>
                  <a:pt x="1810817" y="835603"/>
                  <a:pt x="1752666" y="832527"/>
                </a:cubicBezTo>
                <a:lnTo>
                  <a:pt x="1692923" y="831330"/>
                </a:lnTo>
                <a:lnTo>
                  <a:pt x="1692466" y="831238"/>
                </a:lnTo>
                <a:lnTo>
                  <a:pt x="1692091" y="831314"/>
                </a:lnTo>
                <a:lnTo>
                  <a:pt x="1688264" y="831237"/>
                </a:lnTo>
                <a:lnTo>
                  <a:pt x="1688151" y="832109"/>
                </a:lnTo>
                <a:lnTo>
                  <a:pt x="1671256" y="835520"/>
                </a:lnTo>
                <a:cubicBezTo>
                  <a:pt x="1661478" y="839656"/>
                  <a:pt x="1653158" y="846565"/>
                  <a:pt x="1647283" y="855261"/>
                </a:cubicBezTo>
                <a:lnTo>
                  <a:pt x="1638291" y="884698"/>
                </a:lnTo>
                <a:lnTo>
                  <a:pt x="1637977" y="884698"/>
                </a:lnTo>
                <a:lnTo>
                  <a:pt x="1637977" y="885726"/>
                </a:lnTo>
                <a:lnTo>
                  <a:pt x="1637977" y="989352"/>
                </a:lnTo>
                <a:lnTo>
                  <a:pt x="1635831" y="989473"/>
                </a:lnTo>
                <a:lnTo>
                  <a:pt x="1635831" y="1233401"/>
                </a:lnTo>
                <a:lnTo>
                  <a:pt x="1504489" y="1227084"/>
                </a:lnTo>
                <a:cubicBezTo>
                  <a:pt x="1444636" y="1224914"/>
                  <a:pt x="1380531" y="1223298"/>
                  <a:pt x="1314113" y="1222483"/>
                </a:cubicBezTo>
                <a:cubicBezTo>
                  <a:pt x="1181276" y="1220853"/>
                  <a:pt x="1039182" y="1222423"/>
                  <a:pt x="903329" y="1229157"/>
                </a:cubicBezTo>
                <a:lnTo>
                  <a:pt x="779759" y="1238067"/>
                </a:lnTo>
                <a:lnTo>
                  <a:pt x="779759" y="989473"/>
                </a:lnTo>
                <a:lnTo>
                  <a:pt x="777613" y="989352"/>
                </a:lnTo>
                <a:lnTo>
                  <a:pt x="777613" y="885726"/>
                </a:lnTo>
                <a:lnTo>
                  <a:pt x="777613" y="884698"/>
                </a:lnTo>
                <a:lnTo>
                  <a:pt x="777299" y="884698"/>
                </a:lnTo>
                <a:lnTo>
                  <a:pt x="768307" y="855261"/>
                </a:lnTo>
                <a:cubicBezTo>
                  <a:pt x="762432" y="846565"/>
                  <a:pt x="754112" y="839656"/>
                  <a:pt x="744334" y="835520"/>
                </a:cubicBezTo>
                <a:lnTo>
                  <a:pt x="727439" y="832109"/>
                </a:lnTo>
                <a:close/>
                <a:moveTo>
                  <a:pt x="1207796" y="0"/>
                </a:moveTo>
                <a:cubicBezTo>
                  <a:pt x="1874843" y="0"/>
                  <a:pt x="2415592" y="567046"/>
                  <a:pt x="2415592" y="1266533"/>
                </a:cubicBezTo>
                <a:cubicBezTo>
                  <a:pt x="2415592" y="1966020"/>
                  <a:pt x="1874843" y="2533066"/>
                  <a:pt x="1207796" y="2533066"/>
                </a:cubicBezTo>
                <a:cubicBezTo>
                  <a:pt x="540749" y="2533066"/>
                  <a:pt x="0" y="1966020"/>
                  <a:pt x="0" y="1266533"/>
                </a:cubicBezTo>
                <a:cubicBezTo>
                  <a:pt x="0" y="567046"/>
                  <a:pt x="540749" y="0"/>
                  <a:pt x="12077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6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686" r:id="rId17"/>
    <p:sldLayoutId id="2147483679" r:id="rId18"/>
    <p:sldLayoutId id="2147483680" r:id="rId19"/>
    <p:sldLayoutId id="2147483681" r:id="rId20"/>
    <p:sldLayoutId id="2147483651" r:id="rId21"/>
    <p:sldLayoutId id="2147483726" r:id="rId22"/>
    <p:sldLayoutId id="2147483727" r:id="rId23"/>
    <p:sldLayoutId id="2147483652" r:id="rId24"/>
    <p:sldLayoutId id="2147483653" r:id="rId25"/>
    <p:sldLayoutId id="2147483677" r:id="rId26"/>
    <p:sldLayoutId id="2147483678" r:id="rId27"/>
    <p:sldLayoutId id="2147483654" r:id="rId28"/>
    <p:sldLayoutId id="2147483669" r:id="rId29"/>
    <p:sldLayoutId id="2147483655" r:id="rId30"/>
    <p:sldLayoutId id="2147483732" r:id="rId31"/>
    <p:sldLayoutId id="2147483656" r:id="rId32"/>
    <p:sldLayoutId id="2147483668" r:id="rId33"/>
    <p:sldLayoutId id="2147483674" r:id="rId34"/>
    <p:sldLayoutId id="2147483658" r:id="rId35"/>
    <p:sldLayoutId id="2147483670" r:id="rId36"/>
    <p:sldLayoutId id="2147483728" r:id="rId37"/>
    <p:sldLayoutId id="2147483729" r:id="rId38"/>
    <p:sldLayoutId id="2147483730" r:id="rId39"/>
    <p:sldLayoutId id="2147483731" r:id="rId40"/>
    <p:sldLayoutId id="2147483659" r:id="rId41"/>
    <p:sldLayoutId id="2147483671" r:id="rId42"/>
    <p:sldLayoutId id="2147483672" r:id="rId43"/>
    <p:sldLayoutId id="2147483673" r:id="rId44"/>
    <p:sldLayoutId id="2147483667" r:id="rId45"/>
    <p:sldLayoutId id="2147483666" r:id="rId46"/>
    <p:sldLayoutId id="2147483664" r:id="rId47"/>
    <p:sldLayoutId id="2147483665" r:id="rId48"/>
    <p:sldLayoutId id="2147483663" r:id="rId49"/>
    <p:sldLayoutId id="2147483684" r:id="rId50"/>
    <p:sldLayoutId id="2147483685" r:id="rId5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defTabSz="914399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Gotham-Bold" charset="0"/>
          <a:cs typeface="Gotham-Bold" charset="0"/>
        </a:defRPr>
      </a:lvl1pPr>
    </p:titleStyle>
    <p:bodyStyle>
      <a:lvl1pPr marL="228600" indent="-228600" algn="l" defTabSz="914399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/>
        <a:buChar char="•"/>
        <a:defRPr sz="16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1pPr>
      <a:lvl2pPr marL="685798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4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2pPr>
      <a:lvl3pPr marL="1142999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3pPr>
      <a:lvl4pPr marL="1600197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4pPr>
      <a:lvl5pPr marL="2057395" indent="-228600" algn="l" defTabSz="914399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/>
        <a:buChar char="•"/>
        <a:defRPr sz="1200" b="0" i="0" kern="1200">
          <a:solidFill>
            <a:schemeClr val="tx1"/>
          </a:solidFill>
          <a:latin typeface="+mn-lt"/>
          <a:ea typeface="Gotham-Book" charset="0"/>
          <a:cs typeface="Gotham-Book" charset="0"/>
        </a:defRPr>
      </a:lvl5pPr>
      <a:lvl6pPr marL="2514595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3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4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5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6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322" y="256819"/>
            <a:ext cx="10918903" cy="549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4"/>
            <a:ext cx="10515599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67401" y="6589009"/>
            <a:ext cx="355541" cy="2578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i="0">
                <a:solidFill>
                  <a:schemeClr val="tx1"/>
                </a:solidFill>
                <a:latin typeface="Gotham-Bold" charset="0"/>
                <a:ea typeface="Gotham-Bold" charset="0"/>
                <a:cs typeface="Gotham-Bold" charset="0"/>
              </a:defRPr>
            </a:lvl1pPr>
          </a:lstStyle>
          <a:p>
            <a:fld id="{08465928-3BA7-1741-B2EF-562768EBCB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 rot="10800000" flipV="1">
            <a:off x="11412280" y="349989"/>
            <a:ext cx="424179" cy="443908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8012" y="6610588"/>
            <a:ext cx="8147605" cy="236241"/>
          </a:xfrm>
          <a:prstGeom prst="rect">
            <a:avLst/>
          </a:prstGeom>
        </p:spPr>
        <p:txBody>
          <a:bodyPr/>
          <a:lstStyle>
            <a:lvl1pPr>
              <a:defRPr lang="en-GB" sz="800" b="1" i="0" u="none" strike="noStrike" baseline="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0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hdr="0" dt="0"/>
  <p:txStyles>
    <p:titleStyle>
      <a:lvl1pPr algn="l" defTabSz="914399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Gotham-Bold" charset="0"/>
          <a:ea typeface="Gotham-Bold" charset="0"/>
          <a:cs typeface="Gotham-Bold" charset="0"/>
        </a:defRPr>
      </a:lvl1pPr>
    </p:titleStyle>
    <p:bodyStyle>
      <a:lvl1pPr marL="228600" indent="-228600" algn="l" defTabSz="914399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1pPr>
      <a:lvl2pPr marL="685798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3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2pPr>
      <a:lvl3pPr marL="1142999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3pPr>
      <a:lvl4pPr marL="1600197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4pPr>
      <a:lvl5pPr marL="2057395" indent="-228600" algn="l" defTabSz="914399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799" b="0" i="0" kern="1200">
          <a:solidFill>
            <a:schemeClr val="tx1"/>
          </a:solidFill>
          <a:latin typeface="Gotham-Book" charset="0"/>
          <a:ea typeface="Gotham-Book" charset="0"/>
          <a:cs typeface="Gotham-Book" charset="0"/>
        </a:defRPr>
      </a:lvl5pPr>
      <a:lvl6pPr marL="2514595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3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4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2" indent="-228600" algn="l" defTabSz="914399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7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5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6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4" algn="l" defTabSz="91439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ouchbas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Relationship Id="rId6" Type="http://schemas.openxmlformats.org/officeDocument/2006/relationships/hyperlink" Target="https://developer.couchbase.com/documentation/server/current/sdk/dotnet/start-using-sdk.html" TargetMode="External"/><Relationship Id="rId5" Type="http://schemas.openxmlformats.org/officeDocument/2006/relationships/hyperlink" Target="https://developer.couchbase.com/documentation/server/current/getting-started/do-a-quick-install.html" TargetMode="External"/><Relationship Id="rId4" Type="http://schemas.openxmlformats.org/officeDocument/2006/relationships/hyperlink" Target="https://docs.microsoft.com/en-us/azure/azure-funct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D61B-F128-4924-898B-C042C890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1B31C-B871-4F8A-BB2C-7C6887B4B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465928-3BA7-1741-B2EF-562768EBCB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58174-8105-487E-B61A-0160036792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9216" y="1155371"/>
            <a:ext cx="11613568" cy="5188991"/>
          </a:xfrm>
        </p:spPr>
        <p:txBody>
          <a:bodyPr/>
          <a:lstStyle/>
          <a:p>
            <a:r>
              <a:rPr lang="en-US" sz="1800" dirty="0"/>
              <a:t>Join the Couchbase Community Directory!</a:t>
            </a:r>
          </a:p>
          <a:p>
            <a:pPr lvl="1"/>
            <a:r>
              <a:rPr lang="en-US" sz="3600" dirty="0">
                <a:hlinkClick r:id="rId3"/>
              </a:rPr>
              <a:t>https://community.couchbase.com</a:t>
            </a:r>
            <a:r>
              <a:rPr lang="en-US" sz="3600" dirty="0"/>
              <a:t> </a:t>
            </a:r>
            <a:endParaRPr lang="en-US" sz="1600" dirty="0"/>
          </a:p>
          <a:p>
            <a:r>
              <a:rPr lang="en-US" sz="1800" dirty="0"/>
              <a:t>Azure Functions:</a:t>
            </a:r>
          </a:p>
          <a:p>
            <a:pPr lvl="1"/>
            <a:r>
              <a:rPr lang="en-US" sz="1600" dirty="0">
                <a:hlinkClick r:id="rId4"/>
              </a:rPr>
              <a:t>https://docs.microsoft.com/en-us/azure/azure-functions/</a:t>
            </a:r>
            <a:endParaRPr lang="en-US" sz="1600" dirty="0"/>
          </a:p>
          <a:p>
            <a:r>
              <a:rPr lang="en-US" sz="1800" dirty="0"/>
              <a:t>Couchbase:</a:t>
            </a:r>
          </a:p>
          <a:p>
            <a:pPr lvl="1"/>
            <a:r>
              <a:rPr lang="en-US" sz="1600" dirty="0">
                <a:hlinkClick r:id="rId5"/>
              </a:rPr>
              <a:t>https://developer.couchbase.com/documentation/server/current/getting-started/do-a-quick-install.html</a:t>
            </a:r>
            <a:endParaRPr lang="en-US" sz="1600" dirty="0"/>
          </a:p>
          <a:p>
            <a:r>
              <a:rPr lang="en-US" sz="1800" dirty="0"/>
              <a:t>Couchbase .NET SDK:</a:t>
            </a:r>
          </a:p>
          <a:p>
            <a:pPr lvl="1"/>
            <a:r>
              <a:rPr lang="en-US" sz="1600" dirty="0">
                <a:hlinkClick r:id="rId6"/>
              </a:rPr>
              <a:t>https://developer.couchbase.com/documentation/server/current/sdk/dotnet/start-using-sdk.html</a:t>
            </a:r>
            <a:endParaRPr lang="en-US" sz="1600" dirty="0"/>
          </a:p>
          <a:p>
            <a:endParaRPr lang="en-US" sz="18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1A153-5E60-42C8-9304-0A824888A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3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ouchbase Master Templat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E92327"/>
      </a:accent1>
      <a:accent2>
        <a:srgbClr val="00ABE0"/>
      </a:accent2>
      <a:accent3>
        <a:srgbClr val="EB496F"/>
      </a:accent3>
      <a:accent4>
        <a:srgbClr val="00B9BD"/>
      </a:accent4>
      <a:accent5>
        <a:srgbClr val="B26BDB"/>
      </a:accent5>
      <a:accent6>
        <a:srgbClr val="FC9C0C"/>
      </a:accent6>
      <a:hlink>
        <a:srgbClr val="636469"/>
      </a:hlink>
      <a:folHlink>
        <a:srgbClr val="CCCC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Couchbase-PPT-Combined-Gotham_V2" id="{9C85BD78-3196-F440-A9E5-13CB68C481C4}" vid="{B613ABC4-CC0E-BA4F-BD83-DA5DF9352E9D}"/>
    </a:ext>
  </a:extLst>
</a:theme>
</file>

<file path=ppt/theme/theme2.xml><?xml version="1.0" encoding="utf-8"?>
<a:theme xmlns:a="http://schemas.openxmlformats.org/drawingml/2006/main" name="Couchbase Master Template WHITE">
  <a:themeElements>
    <a:clrScheme name="Couchbase Colors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Couchbase">
      <a:majorFont>
        <a:latin typeface="Gotham-Bold"/>
        <a:ea typeface=""/>
        <a:cs typeface=""/>
      </a:majorFont>
      <a:minorFont>
        <a:latin typeface="Gotham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Couchbase-PPT-Combined-Gotham_V2" id="{9C85BD78-3196-F440-A9E5-13CB68C481C4}" vid="{B613ABC4-CC0E-BA4F-BD83-DA5DF9352E9D}"/>
    </a:ext>
  </a:extLst>
</a:theme>
</file>

<file path=ppt/theme/theme3.xml><?xml version="1.0" encoding="utf-8"?>
<a:theme xmlns:a="http://schemas.openxmlformats.org/drawingml/2006/main" name="1_Couchbase Master Templat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E92327"/>
      </a:accent1>
      <a:accent2>
        <a:srgbClr val="00ABE0"/>
      </a:accent2>
      <a:accent3>
        <a:srgbClr val="EB496F"/>
      </a:accent3>
      <a:accent4>
        <a:srgbClr val="00B9BD"/>
      </a:accent4>
      <a:accent5>
        <a:srgbClr val="B26BDB"/>
      </a:accent5>
      <a:accent6>
        <a:srgbClr val="FC9C0C"/>
      </a:accent6>
      <a:hlink>
        <a:srgbClr val="636469"/>
      </a:hlink>
      <a:folHlink>
        <a:srgbClr val="CCCC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- Couchbase-PPT-Combined-Gotham_V2" id="{9C85BD78-3196-F440-A9E5-13CB68C481C4}" vid="{B613ABC4-CC0E-BA4F-BD83-DA5DF9352E9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16559</TotalTime>
  <Words>189</Words>
  <Application>Microsoft Office PowerPoint</Application>
  <PresentationFormat>Widescreen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ＭＳ Ｐゴシック</vt:lpstr>
      <vt:lpstr>Arial</vt:lpstr>
      <vt:lpstr>Gotham</vt:lpstr>
      <vt:lpstr>Gotham Book</vt:lpstr>
      <vt:lpstr>Gotham-Bold</vt:lpstr>
      <vt:lpstr>Gotham-Book</vt:lpstr>
      <vt:lpstr>Gotham-Medium</vt:lpstr>
      <vt:lpstr>Lucida Grande</vt:lpstr>
      <vt:lpstr>Wingdings</vt:lpstr>
      <vt:lpstr>Couchbase Master Template</vt:lpstr>
      <vt:lpstr>Couchbase Master Template WHITE</vt:lpstr>
      <vt:lpstr>1_Couchbase Master Template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Heldiney Pereira</dc:creator>
  <cp:lastModifiedBy>Matthew Groves</cp:lastModifiedBy>
  <cp:revision>813</cp:revision>
  <dcterms:created xsi:type="dcterms:W3CDTF">2017-05-26T09:04:00Z</dcterms:created>
  <dcterms:modified xsi:type="dcterms:W3CDTF">2018-08-21T19:47:56Z</dcterms:modified>
</cp:coreProperties>
</file>